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Override1.xml" ContentType="application/vnd.openxmlformats-officedocument.themeOverrid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2" r:id="rId2"/>
  </p:sldMasterIdLst>
  <p:notesMasterIdLst>
    <p:notesMasterId r:id="rId35"/>
  </p:notesMasterIdLst>
  <p:sldIdLst>
    <p:sldId id="337" r:id="rId3"/>
    <p:sldId id="338" r:id="rId4"/>
    <p:sldId id="339" r:id="rId5"/>
    <p:sldId id="340" r:id="rId6"/>
    <p:sldId id="370" r:id="rId7"/>
    <p:sldId id="374" r:id="rId8"/>
    <p:sldId id="344" r:id="rId9"/>
    <p:sldId id="345" r:id="rId10"/>
    <p:sldId id="347" r:id="rId11"/>
    <p:sldId id="350" r:id="rId12"/>
    <p:sldId id="354" r:id="rId13"/>
    <p:sldId id="371" r:id="rId14"/>
    <p:sldId id="372" r:id="rId15"/>
    <p:sldId id="351" r:id="rId16"/>
    <p:sldId id="369" r:id="rId17"/>
    <p:sldId id="352" r:id="rId18"/>
    <p:sldId id="356" r:id="rId19"/>
    <p:sldId id="357" r:id="rId20"/>
    <p:sldId id="355" r:id="rId21"/>
    <p:sldId id="317" r:id="rId22"/>
    <p:sldId id="320" r:id="rId23"/>
    <p:sldId id="321" r:id="rId24"/>
    <p:sldId id="323" r:id="rId25"/>
    <p:sldId id="361" r:id="rId26"/>
    <p:sldId id="362" r:id="rId27"/>
    <p:sldId id="363" r:id="rId28"/>
    <p:sldId id="365" r:id="rId29"/>
    <p:sldId id="366" r:id="rId30"/>
    <p:sldId id="367" r:id="rId31"/>
    <p:sldId id="358" r:id="rId32"/>
    <p:sldId id="373" r:id="rId33"/>
    <p:sldId id="282" r:id="rId34"/>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ção Padrão" id="{E5BDA090-537A-4896-B005-CE46E4C40C7E}">
          <p14:sldIdLst/>
        </p14:section>
        <p14:section name="Seção sem Título" id="{4A0C69B6-467C-4189-A5EF-F4FD9451DE8A}">
          <p14:sldIdLst>
            <p14:sldId id="337"/>
            <p14:sldId id="338"/>
            <p14:sldId id="339"/>
            <p14:sldId id="340"/>
            <p14:sldId id="370"/>
            <p14:sldId id="374"/>
            <p14:sldId id="344"/>
            <p14:sldId id="345"/>
            <p14:sldId id="347"/>
            <p14:sldId id="350"/>
            <p14:sldId id="354"/>
            <p14:sldId id="371"/>
            <p14:sldId id="372"/>
            <p14:sldId id="351"/>
            <p14:sldId id="369"/>
            <p14:sldId id="352"/>
            <p14:sldId id="356"/>
            <p14:sldId id="357"/>
            <p14:sldId id="355"/>
            <p14:sldId id="317"/>
            <p14:sldId id="320"/>
            <p14:sldId id="321"/>
            <p14:sldId id="323"/>
            <p14:sldId id="361"/>
            <p14:sldId id="362"/>
            <p14:sldId id="363"/>
            <p14:sldId id="365"/>
            <p14:sldId id="366"/>
            <p14:sldId id="367"/>
            <p14:sldId id="358"/>
            <p14:sldId id="373"/>
            <p14:sldId id="282"/>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0" autoAdjust="0"/>
    <p:restoredTop sz="94662" autoAdjust="0"/>
  </p:normalViewPr>
  <p:slideViewPr>
    <p:cSldViewPr>
      <p:cViewPr varScale="1">
        <p:scale>
          <a:sx n="71" d="100"/>
          <a:sy n="71" d="100"/>
        </p:scale>
        <p:origin x="-414"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6" d="100"/>
          <a:sy n="56" d="100"/>
        </p:scale>
        <p:origin x="-283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sw08r02\GDI\GDI_2017\CONSELHO_GESTOR\RESUMO%20DE%20PROCESSOS%20POR%20REUNIAO\Situa&#231;&#227;o%20por%20Regional%20at&#233;%20maio.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view3D>
      <c:rotX val="15"/>
      <c:rotY val="20"/>
      <c:rAngAx val="1"/>
    </c:view3D>
    <c:floor>
      <c:thickness val="0"/>
    </c:floor>
    <c:sideWall>
      <c:thickness val="0"/>
    </c:sideWall>
    <c:backWall>
      <c:thickness val="0"/>
    </c:backWall>
    <c:plotArea>
      <c:layout>
        <c:manualLayout>
          <c:layoutTarget val="inner"/>
          <c:xMode val="edge"/>
          <c:yMode val="edge"/>
          <c:x val="3.0555555555555555E-2"/>
          <c:y val="0.16242089530475357"/>
          <c:w val="0.93888888888888888"/>
          <c:h val="0.63363626421697283"/>
        </c:manualLayout>
      </c:layout>
      <c:bar3DChart>
        <c:barDir val="col"/>
        <c:grouping val="clustered"/>
        <c:varyColors val="0"/>
        <c:ser>
          <c:idx val="0"/>
          <c:order val="0"/>
          <c:invertIfNegative val="0"/>
          <c:val>
            <c:numRef>
              <c:f>Plan6!$A$1:$A$6</c:f>
              <c:numCache>
                <c:formatCode>General</c:formatCode>
                <c:ptCount val="6"/>
                <c:pt idx="0">
                  <c:v>2012</c:v>
                </c:pt>
                <c:pt idx="1">
                  <c:v>2013</c:v>
                </c:pt>
                <c:pt idx="2">
                  <c:v>2014</c:v>
                </c:pt>
                <c:pt idx="3">
                  <c:v>2015</c:v>
                </c:pt>
                <c:pt idx="4">
                  <c:v>2016</c:v>
                </c:pt>
                <c:pt idx="5">
                  <c:v>2017</c:v>
                </c:pt>
              </c:numCache>
            </c:numRef>
          </c:val>
        </c:ser>
        <c:ser>
          <c:idx val="1"/>
          <c:order val="1"/>
          <c:invertIfNegative val="0"/>
          <c:dLbls>
            <c:dLbl>
              <c:idx val="1"/>
              <c:layout>
                <c:manualLayout>
                  <c:x val="8.120410416541721E-3"/>
                  <c:y val="-3.3676015517483068E-3"/>
                </c:manualLayout>
              </c:layout>
              <c:showLegendKey val="0"/>
              <c:showVal val="1"/>
              <c:showCatName val="0"/>
              <c:showSerName val="0"/>
              <c:showPercent val="0"/>
              <c:showBubbleSize val="0"/>
            </c:dLbl>
            <c:dLbl>
              <c:idx val="2"/>
              <c:layout>
                <c:manualLayout>
                  <c:x val="1.6666666666666666E-2"/>
                  <c:y val="-8.4875562720133283E-17"/>
                </c:manualLayout>
              </c:layout>
              <c:showLegendKey val="0"/>
              <c:showVal val="1"/>
              <c:showCatName val="0"/>
              <c:showSerName val="0"/>
              <c:showPercent val="0"/>
              <c:showBubbleSize val="0"/>
            </c:dLbl>
            <c:dLbl>
              <c:idx val="3"/>
              <c:layout>
                <c:manualLayout>
                  <c:x val="1.9444444444444445E-2"/>
                  <c:y val="-1.3888888888888973E-2"/>
                </c:manualLayout>
              </c:layout>
              <c:showLegendKey val="0"/>
              <c:showVal val="1"/>
              <c:showCatName val="0"/>
              <c:showSerName val="0"/>
              <c:showPercent val="0"/>
              <c:showBubbleSize val="0"/>
            </c:dLbl>
            <c:dLbl>
              <c:idx val="4"/>
              <c:layout>
                <c:manualLayout>
                  <c:x val="2.5000000000000001E-2"/>
                  <c:y val="0"/>
                </c:manualLayout>
              </c:layout>
              <c:showLegendKey val="0"/>
              <c:showVal val="1"/>
              <c:showCatName val="0"/>
              <c:showSerName val="0"/>
              <c:showPercent val="0"/>
              <c:showBubbleSize val="0"/>
            </c:dLbl>
            <c:showLegendKey val="0"/>
            <c:showVal val="1"/>
            <c:showCatName val="0"/>
            <c:showSerName val="0"/>
            <c:showPercent val="0"/>
            <c:showBubbleSize val="0"/>
            <c:showLeaderLines val="0"/>
          </c:dLbls>
          <c:val>
            <c:numRef>
              <c:f>Plan6!$B$1:$B$6</c:f>
              <c:numCache>
                <c:formatCode>#,##0.00</c:formatCode>
                <c:ptCount val="6"/>
                <c:pt idx="0">
                  <c:v>25896028.32</c:v>
                </c:pt>
                <c:pt idx="1">
                  <c:v>18100000</c:v>
                </c:pt>
                <c:pt idx="2">
                  <c:v>19884851.010000002</c:v>
                </c:pt>
                <c:pt idx="3">
                  <c:v>21385708.399999999</c:v>
                </c:pt>
                <c:pt idx="4">
                  <c:v>16237499.380000001</c:v>
                </c:pt>
                <c:pt idx="5">
                  <c:v>31760000</c:v>
                </c:pt>
              </c:numCache>
            </c:numRef>
          </c:val>
        </c:ser>
        <c:dLbls>
          <c:showLegendKey val="0"/>
          <c:showVal val="1"/>
          <c:showCatName val="0"/>
          <c:showSerName val="0"/>
          <c:showPercent val="0"/>
          <c:showBubbleSize val="0"/>
        </c:dLbls>
        <c:gapWidth val="150"/>
        <c:shape val="cylinder"/>
        <c:axId val="74683904"/>
        <c:axId val="80340480"/>
        <c:axId val="0"/>
      </c:bar3DChart>
      <c:catAx>
        <c:axId val="74683904"/>
        <c:scaling>
          <c:orientation val="minMax"/>
        </c:scaling>
        <c:delete val="0"/>
        <c:axPos val="b"/>
        <c:majorTickMark val="none"/>
        <c:minorTickMark val="none"/>
        <c:tickLblPos val="nextTo"/>
        <c:crossAx val="80340480"/>
        <c:crosses val="autoZero"/>
        <c:auto val="1"/>
        <c:lblAlgn val="ctr"/>
        <c:lblOffset val="100"/>
        <c:noMultiLvlLbl val="0"/>
      </c:catAx>
      <c:valAx>
        <c:axId val="80340480"/>
        <c:scaling>
          <c:orientation val="minMax"/>
        </c:scaling>
        <c:delete val="1"/>
        <c:axPos val="l"/>
        <c:numFmt formatCode="General" sourceLinked="1"/>
        <c:majorTickMark val="out"/>
        <c:minorTickMark val="none"/>
        <c:tickLblPos val="nextTo"/>
        <c:crossAx val="74683904"/>
        <c:crosses val="autoZero"/>
        <c:crossBetween val="between"/>
      </c:valAx>
    </c:plotArea>
    <c:plotVisOnly val="1"/>
    <c:dispBlanksAs val="gap"/>
    <c:showDLblsOverMax val="0"/>
  </c:chart>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c:spPr>
  <c:txPr>
    <a:bodyPr/>
    <a:lstStyle/>
    <a:p>
      <a:pPr>
        <a:defRPr>
          <a:solidFill>
            <a:schemeClr val="dk1"/>
          </a:solidFill>
          <a:latin typeface="+mn-lt"/>
          <a:ea typeface="+mn-ea"/>
          <a:cs typeface="+mn-cs"/>
        </a:defRPr>
      </a:pPr>
      <a:endParaRPr lang="pt-B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dirty="0"/>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8ADF07-B545-4A6C-8E0C-A65686E0D4EF}" type="datetimeFigureOut">
              <a:rPr lang="pt-BR" smtClean="0"/>
              <a:t>24/06/2017</a:t>
            </a:fld>
            <a:endParaRPr lang="pt-BR" dirty="0"/>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dirty="0"/>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dirty="0"/>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91A1DD-CD75-479F-95D5-491346F9B6DB}" type="slidenum">
              <a:rPr lang="pt-BR" smtClean="0"/>
              <a:t>‹nº›</a:t>
            </a:fld>
            <a:endParaRPr lang="pt-BR" dirty="0"/>
          </a:p>
        </p:txBody>
      </p:sp>
    </p:spTree>
    <p:extLst>
      <p:ext uri="{BB962C8B-B14F-4D97-AF65-F5344CB8AC3E}">
        <p14:creationId xmlns:p14="http://schemas.microsoft.com/office/powerpoint/2010/main" val="2699724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a:t>
            </a:r>
            <a:endParaRPr lang="pt-BR" dirty="0"/>
          </a:p>
        </p:txBody>
      </p:sp>
      <p:sp>
        <p:nvSpPr>
          <p:cNvPr id="4" name="Espaço Reservado para Número de Slide 3"/>
          <p:cNvSpPr>
            <a:spLocks noGrp="1"/>
          </p:cNvSpPr>
          <p:nvPr>
            <p:ph type="sldNum" sz="quarter" idx="10"/>
          </p:nvPr>
        </p:nvSpPr>
        <p:spPr/>
        <p:txBody>
          <a:bodyPr/>
          <a:lstStyle/>
          <a:p>
            <a:fld id="{220739E5-24EC-4CA1-935E-E5CFD4593A5B}" type="slidenum">
              <a:rPr lang="pt-BR" smtClean="0"/>
              <a:t>12</a:t>
            </a:fld>
            <a:endParaRPr lang="pt-BR" dirty="0"/>
          </a:p>
        </p:txBody>
      </p:sp>
    </p:spTree>
    <p:extLst>
      <p:ext uri="{BB962C8B-B14F-4D97-AF65-F5344CB8AC3E}">
        <p14:creationId xmlns:p14="http://schemas.microsoft.com/office/powerpoint/2010/main" val="232061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7"/>
          <p:cNvSpPr>
            <a:spLocks noGrp="1" noChangeArrowheads="1"/>
          </p:cNvSpPr>
          <p:nvPr>
            <p:ph type="ftr" sz="quarter"/>
          </p:nvPr>
        </p:nvSpPr>
        <p:spPr>
          <a:noFill/>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9pPr>
          </a:lstStyle>
          <a:p>
            <a:pPr eaLnBrk="1" hangingPunct="1">
              <a:buFont typeface="Times New Roman" pitchFamily="18" charset="0"/>
              <a:buNone/>
            </a:pPr>
            <a:r>
              <a:rPr lang="en-GB" sz="1200" dirty="0" smtClean="0">
                <a:solidFill>
                  <a:srgbClr val="000000"/>
                </a:solidFill>
              </a:rPr>
              <a:t>IM 131</a:t>
            </a:r>
          </a:p>
        </p:txBody>
      </p:sp>
      <p:sp>
        <p:nvSpPr>
          <p:cNvPr id="18435" name="Rectangle 8"/>
          <p:cNvSpPr>
            <a:spLocks noGrp="1" noChangeArrowheads="1"/>
          </p:cNvSpPr>
          <p:nvPr>
            <p:ph type="sldNum" sz="quarter"/>
          </p:nvPr>
        </p:nvSpPr>
        <p:spPr>
          <a:noFill/>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9pPr>
          </a:lstStyle>
          <a:p>
            <a:pPr eaLnBrk="1" hangingPunct="1">
              <a:buFont typeface="Times New Roman" pitchFamily="18" charset="0"/>
              <a:buNone/>
            </a:pPr>
            <a:fld id="{4BCC53CF-0029-4FEF-BEAF-0EAD6DA7FBB1}" type="slidenum">
              <a:rPr lang="en-GB" sz="1200" smtClean="0">
                <a:solidFill>
                  <a:srgbClr val="000000"/>
                </a:solidFill>
              </a:rPr>
              <a:pPr eaLnBrk="1" hangingPunct="1">
                <a:buFont typeface="Times New Roman" pitchFamily="18" charset="0"/>
                <a:buNone/>
              </a:pPr>
              <a:t>14</a:t>
            </a:fld>
            <a:endParaRPr lang="en-GB" sz="1200" dirty="0" smtClean="0">
              <a:solidFill>
                <a:srgbClr val="000000"/>
              </a:solidFill>
            </a:endParaRPr>
          </a:p>
        </p:txBody>
      </p:sp>
      <p:sp>
        <p:nvSpPr>
          <p:cNvPr id="18436" name="Text Box 1"/>
          <p:cNvSpPr txBox="1">
            <a:spLocks noChangeArrowheads="1"/>
          </p:cNvSpPr>
          <p:nvPr/>
        </p:nvSpPr>
        <p:spPr bwMode="auto">
          <a:xfrm>
            <a:off x="3886360" y="8687678"/>
            <a:ext cx="2971640" cy="4563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Lucida Sans Unicode" pitchFamily="34" charset="0"/>
                <a:cs typeface="Lucida Sans Unicode" pitchFamily="34" charset="0"/>
              </a:defRPr>
            </a:lvl9pPr>
          </a:lstStyle>
          <a:p>
            <a:pPr algn="r" eaLnBrk="1" hangingPunct="1">
              <a:buClr>
                <a:srgbClr val="080004"/>
              </a:buClr>
              <a:buSzPct val="100000"/>
              <a:buFont typeface="Times New Roman" pitchFamily="18" charset="0"/>
              <a:buNone/>
            </a:pPr>
            <a:fld id="{2EA2DBED-3F0A-40F5-9DAF-0B7FEBB826F1}" type="slidenum">
              <a:rPr lang="en-GB" sz="1200">
                <a:solidFill>
                  <a:srgbClr val="000000"/>
                </a:solidFill>
              </a:rPr>
              <a:pPr algn="r" eaLnBrk="1" hangingPunct="1">
                <a:buClr>
                  <a:srgbClr val="080004"/>
                </a:buClr>
                <a:buSzPct val="100000"/>
                <a:buFont typeface="Times New Roman" pitchFamily="18" charset="0"/>
                <a:buNone/>
              </a:pPr>
              <a:t>14</a:t>
            </a:fld>
            <a:endParaRPr lang="en-GB" sz="1200" dirty="0">
              <a:solidFill>
                <a:srgbClr val="000000"/>
              </a:solidFill>
            </a:endParaRPr>
          </a:p>
        </p:txBody>
      </p:sp>
      <p:sp>
        <p:nvSpPr>
          <p:cNvPr id="18437" name="Text Box 2"/>
          <p:cNvSpPr txBox="1">
            <a:spLocks noChangeArrowheads="1"/>
          </p:cNvSpPr>
          <p:nvPr/>
        </p:nvSpPr>
        <p:spPr bwMode="auto">
          <a:xfrm>
            <a:off x="929138" y="685947"/>
            <a:ext cx="5002928" cy="3429731"/>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defRPr sz="2400">
                <a:solidFill>
                  <a:schemeClr val="bg1"/>
                </a:solidFill>
                <a:latin typeface="Times New Roman" pitchFamily="18" charset="0"/>
                <a:ea typeface="Lucida Sans Unicode" pitchFamily="34" charset="0"/>
                <a:cs typeface="Lucida Sans Unicode" pitchFamily="34" charset="0"/>
              </a:defRPr>
            </a:lvl1pPr>
            <a:lvl2pPr marL="742950" indent="-285750" eaLnBrk="0" hangingPunct="0">
              <a:defRPr sz="2400">
                <a:solidFill>
                  <a:schemeClr val="bg1"/>
                </a:solidFill>
                <a:latin typeface="Times New Roman" pitchFamily="18" charset="0"/>
                <a:ea typeface="Lucida Sans Unicode" pitchFamily="34" charset="0"/>
                <a:cs typeface="Lucida Sans Unicode" pitchFamily="34" charset="0"/>
              </a:defRPr>
            </a:lvl2pPr>
            <a:lvl3pPr marL="1143000" indent="-228600" eaLnBrk="0" hangingPunct="0">
              <a:defRPr sz="2400">
                <a:solidFill>
                  <a:schemeClr val="bg1"/>
                </a:solidFill>
                <a:latin typeface="Times New Roman" pitchFamily="18" charset="0"/>
                <a:ea typeface="Lucida Sans Unicode" pitchFamily="34" charset="0"/>
                <a:cs typeface="Lucida Sans Unicode" pitchFamily="34" charset="0"/>
              </a:defRPr>
            </a:lvl3pPr>
            <a:lvl4pPr marL="1600200" indent="-228600" eaLnBrk="0" hangingPunct="0">
              <a:defRPr sz="2400">
                <a:solidFill>
                  <a:schemeClr val="bg1"/>
                </a:solidFill>
                <a:latin typeface="Times New Roman" pitchFamily="18" charset="0"/>
                <a:ea typeface="Lucida Sans Unicode" pitchFamily="34" charset="0"/>
                <a:cs typeface="Lucida Sans Unicode" pitchFamily="34" charset="0"/>
              </a:defRPr>
            </a:lvl4pPr>
            <a:lvl5pPr marL="2057400" indent="-228600" eaLnBrk="0" hangingPunct="0">
              <a:defRPr sz="2400">
                <a:solidFill>
                  <a:schemeClr val="bg1"/>
                </a:solidFill>
                <a:latin typeface="Times New Roman" pitchFamily="18" charset="0"/>
                <a:ea typeface="Lucida Sans Unicode" pitchFamily="34" charset="0"/>
                <a:cs typeface="Lucida Sans Unicode" pitchFamily="34" charset="0"/>
              </a:defRPr>
            </a:lvl5pPr>
            <a:lvl6pPr marL="2514600" indent="-228600" defTabSz="449263" eaLnBrk="0" fontAlgn="base" hangingPunct="0">
              <a:spcBef>
                <a:spcPct val="0"/>
              </a:spcBef>
              <a:spcAft>
                <a:spcPct val="0"/>
              </a:spcAft>
              <a:defRPr sz="2400">
                <a:solidFill>
                  <a:schemeClr val="bg1"/>
                </a:solidFill>
                <a:latin typeface="Times New Roman" pitchFamily="18" charset="0"/>
                <a:ea typeface="Lucida Sans Unicode" pitchFamily="34" charset="0"/>
                <a:cs typeface="Lucida Sans Unicode" pitchFamily="34" charset="0"/>
              </a:defRPr>
            </a:lvl6pPr>
            <a:lvl7pPr marL="2971800" indent="-228600" defTabSz="449263" eaLnBrk="0" fontAlgn="base" hangingPunct="0">
              <a:spcBef>
                <a:spcPct val="0"/>
              </a:spcBef>
              <a:spcAft>
                <a:spcPct val="0"/>
              </a:spcAft>
              <a:defRPr sz="2400">
                <a:solidFill>
                  <a:schemeClr val="bg1"/>
                </a:solidFill>
                <a:latin typeface="Times New Roman" pitchFamily="18" charset="0"/>
                <a:ea typeface="Lucida Sans Unicode" pitchFamily="34" charset="0"/>
                <a:cs typeface="Lucida Sans Unicode" pitchFamily="34" charset="0"/>
              </a:defRPr>
            </a:lvl7pPr>
            <a:lvl8pPr marL="3429000" indent="-228600" defTabSz="449263" eaLnBrk="0" fontAlgn="base" hangingPunct="0">
              <a:spcBef>
                <a:spcPct val="0"/>
              </a:spcBef>
              <a:spcAft>
                <a:spcPct val="0"/>
              </a:spcAft>
              <a:defRPr sz="2400">
                <a:solidFill>
                  <a:schemeClr val="bg1"/>
                </a:solidFill>
                <a:latin typeface="Times New Roman" pitchFamily="18" charset="0"/>
                <a:ea typeface="Lucida Sans Unicode" pitchFamily="34" charset="0"/>
                <a:cs typeface="Lucida Sans Unicode" pitchFamily="34" charset="0"/>
              </a:defRPr>
            </a:lvl8pPr>
            <a:lvl9pPr marL="3886200" indent="-228600" defTabSz="449263" eaLnBrk="0" fontAlgn="base" hangingPunct="0">
              <a:spcBef>
                <a:spcPct val="0"/>
              </a:spcBef>
              <a:spcAft>
                <a:spcPct val="0"/>
              </a:spcAft>
              <a:defRPr sz="2400">
                <a:solidFill>
                  <a:schemeClr val="bg1"/>
                </a:solidFill>
                <a:latin typeface="Times New Roman" pitchFamily="18" charset="0"/>
                <a:ea typeface="Lucida Sans Unicode" pitchFamily="34" charset="0"/>
                <a:cs typeface="Lucida Sans Unicode" pitchFamily="34" charset="0"/>
              </a:defRPr>
            </a:lvl9pPr>
          </a:lstStyle>
          <a:p>
            <a:pPr eaLnBrk="1" hangingPunct="1">
              <a:lnSpc>
                <a:spcPct val="90000"/>
              </a:lnSpc>
              <a:buClr>
                <a:srgbClr val="EAEAEA"/>
              </a:buClr>
              <a:buSzPct val="100000"/>
              <a:buFont typeface="Times New Roman" pitchFamily="18" charset="0"/>
              <a:buNone/>
            </a:pPr>
            <a:endParaRPr lang="pt-BR" dirty="0"/>
          </a:p>
        </p:txBody>
      </p:sp>
      <p:sp>
        <p:nvSpPr>
          <p:cNvPr id="18438" name="Rectangle 3"/>
          <p:cNvSpPr>
            <a:spLocks noGrp="1" noChangeArrowheads="1"/>
          </p:cNvSpPr>
          <p:nvPr>
            <p:ph type="body"/>
          </p:nvPr>
        </p:nvSpPr>
        <p:spPr>
          <a:xfrm>
            <a:off x="914721" y="4345302"/>
            <a:ext cx="5028558" cy="4121528"/>
          </a:xfrm>
          <a:solidFill>
            <a:srgbClr val="FFFFFF"/>
          </a:solidFill>
          <a:ln w="9360">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pt-BR" sz="1200" dirty="0" smtClean="0">
                <a:latin typeface="Verdana" panose="020B0604030504040204" pitchFamily="34" charset="0"/>
                <a:ea typeface="Verdana" panose="020B0604030504040204" pitchFamily="34" charset="0"/>
                <a:cs typeface="Verdana" panose="020B0604030504040204" pitchFamily="34" charset="0"/>
              </a:rPr>
              <a:t>Fluxo das</a:t>
            </a:r>
            <a:r>
              <a:rPr lang="pt-BR" sz="1200" baseline="0" dirty="0" smtClean="0">
                <a:latin typeface="Verdana" panose="020B0604030504040204" pitchFamily="34" charset="0"/>
                <a:ea typeface="Verdana" panose="020B0604030504040204" pitchFamily="34" charset="0"/>
                <a:cs typeface="Verdana" panose="020B0604030504040204" pitchFamily="34" charset="0"/>
              </a:rPr>
              <a:t> Informaçoes</a:t>
            </a:r>
            <a:endParaRPr lang="pt-BR" sz="1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13253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0098" name="Rectangle 7"/>
          <p:cNvSpPr>
            <a:spLocks noGrp="1" noChangeArrowheads="1"/>
          </p:cNvSpPr>
          <p:nvPr>
            <p:ph type="ft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eaLnBrk="0" hangingPunct="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marL="1143000" indent="-228600" eaLnBrk="0" hangingPunct="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marL="1600200" indent="-228600" eaLnBrk="0" hangingPunct="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marL="2057400" indent="-228600" eaLnBrk="0" hangingPunct="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eaLnBrk="1" hangingPunct="1">
              <a:spcBef>
                <a:spcPct val="0"/>
              </a:spcBef>
              <a:buClr>
                <a:srgbClr val="080004"/>
              </a:buClr>
            </a:pPr>
            <a:r>
              <a:rPr lang="en-GB" altLang="pt-BR" dirty="0" smtClean="0">
                <a:ea typeface="Lucida Sans Unicode" pitchFamily="34" charset="0"/>
                <a:cs typeface="Lucida Sans Unicode" pitchFamily="34" charset="0"/>
              </a:rPr>
              <a:t>IM 131</a:t>
            </a:r>
          </a:p>
        </p:txBody>
      </p:sp>
      <p:sp>
        <p:nvSpPr>
          <p:cNvPr id="260099" name="Rectangle 8"/>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eaLnBrk="0" hangingPunct="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marL="1143000" indent="-228600" eaLnBrk="0" hangingPunct="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marL="1600200" indent="-228600" eaLnBrk="0" hangingPunct="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marL="2057400" indent="-228600" eaLnBrk="0" hangingPunct="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eaLnBrk="1" hangingPunct="1">
              <a:spcBef>
                <a:spcPct val="0"/>
              </a:spcBef>
              <a:buClr>
                <a:srgbClr val="080004"/>
              </a:buClr>
            </a:pPr>
            <a:fld id="{5B8C485F-1E5A-4C9F-B333-54079F0E436B}" type="slidenum">
              <a:rPr lang="en-GB" altLang="pt-BR" smtClean="0">
                <a:ea typeface="Lucida Sans Unicode" pitchFamily="34" charset="0"/>
                <a:cs typeface="Lucida Sans Unicode" pitchFamily="34" charset="0"/>
              </a:rPr>
              <a:pPr eaLnBrk="1" hangingPunct="1">
                <a:spcBef>
                  <a:spcPct val="0"/>
                </a:spcBef>
                <a:buClr>
                  <a:srgbClr val="080004"/>
                </a:buClr>
              </a:pPr>
              <a:t>16</a:t>
            </a:fld>
            <a:endParaRPr lang="en-GB" altLang="pt-BR" dirty="0" smtClean="0">
              <a:ea typeface="Lucida Sans Unicode" pitchFamily="34" charset="0"/>
              <a:cs typeface="Lucida Sans Unicode" pitchFamily="34" charset="0"/>
            </a:endParaRPr>
          </a:p>
        </p:txBody>
      </p:sp>
      <p:sp>
        <p:nvSpPr>
          <p:cNvPr id="260100" name="Text Box 1"/>
          <p:cNvSpPr txBox="1">
            <a:spLocks noChangeArrowheads="1"/>
          </p:cNvSpPr>
          <p:nvPr/>
        </p:nvSpPr>
        <p:spPr bwMode="auto">
          <a:xfrm>
            <a:off x="3887055" y="8687751"/>
            <a:ext cx="2970945" cy="4562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b"/>
          <a:lstStyle>
            <a:lvl1pPr eaLnBrk="0" hangingPunct="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eaLnBrk="0" hangingPunct="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marL="1143000" indent="-228600" eaLnBrk="0" hangingPunct="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marL="1600200" indent="-228600" eaLnBrk="0" hangingPunct="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marL="2057400" indent="-228600" eaLnBrk="0" hangingPunct="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defTabSz="914400" eaLnBrk="1" hangingPunct="1">
              <a:spcBef>
                <a:spcPct val="0"/>
              </a:spcBef>
              <a:buClr>
                <a:srgbClr val="080004"/>
              </a:buClr>
            </a:pPr>
            <a:fld id="{D2B2AFDD-3FFA-4F14-A025-A025FE4E63C3}" type="slidenum">
              <a:rPr lang="en-GB" altLang="pt-BR"/>
              <a:pPr algn="r" defTabSz="914400" eaLnBrk="1" hangingPunct="1">
                <a:spcBef>
                  <a:spcPct val="0"/>
                </a:spcBef>
                <a:buClr>
                  <a:srgbClr val="080004"/>
                </a:buClr>
              </a:pPr>
              <a:t>16</a:t>
            </a:fld>
            <a:endParaRPr lang="en-GB" altLang="pt-BR" dirty="0"/>
          </a:p>
        </p:txBody>
      </p:sp>
      <p:sp>
        <p:nvSpPr>
          <p:cNvPr id="260101" name="Text Box 2"/>
          <p:cNvSpPr txBox="1">
            <a:spLocks noChangeArrowheads="1"/>
          </p:cNvSpPr>
          <p:nvPr/>
        </p:nvSpPr>
        <p:spPr bwMode="auto">
          <a:xfrm>
            <a:off x="928921" y="685838"/>
            <a:ext cx="5003361" cy="3429182"/>
          </a:xfrm>
          <a:prstGeom prst="rect">
            <a:avLst/>
          </a:prstGeom>
          <a:solidFill>
            <a:srgbClr val="FFFFFF"/>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spcBef>
                <a:spcPct val="30000"/>
              </a:spcBef>
              <a:buClr>
                <a:srgbClr val="000000"/>
              </a:buClr>
              <a:buSzPct val="100000"/>
              <a:buFont typeface="Times New Roman" pitchFamily="18" charset="0"/>
              <a:defRPr sz="1200">
                <a:solidFill>
                  <a:srgbClr val="000000"/>
                </a:solidFill>
                <a:latin typeface="Times New Roman" pitchFamily="18" charset="0"/>
              </a:defRPr>
            </a:lvl1pPr>
            <a:lvl2pPr marL="742950" indent="-285750" eaLnBrk="0" hangingPunct="0">
              <a:spcBef>
                <a:spcPct val="30000"/>
              </a:spcBef>
              <a:buClr>
                <a:srgbClr val="000000"/>
              </a:buClr>
              <a:buSzPct val="100000"/>
              <a:buFont typeface="Times New Roman" pitchFamily="18" charset="0"/>
              <a:defRPr sz="1200">
                <a:solidFill>
                  <a:srgbClr val="000000"/>
                </a:solidFill>
                <a:latin typeface="Times New Roman" pitchFamily="18" charset="0"/>
              </a:defRPr>
            </a:lvl2pPr>
            <a:lvl3pPr marL="1143000" indent="-228600" eaLnBrk="0" hangingPunct="0">
              <a:spcBef>
                <a:spcPct val="30000"/>
              </a:spcBef>
              <a:buClr>
                <a:srgbClr val="000000"/>
              </a:buClr>
              <a:buSzPct val="100000"/>
              <a:buFont typeface="Times New Roman" pitchFamily="18" charset="0"/>
              <a:defRPr sz="1200">
                <a:solidFill>
                  <a:srgbClr val="000000"/>
                </a:solidFill>
                <a:latin typeface="Times New Roman" pitchFamily="18" charset="0"/>
              </a:defRPr>
            </a:lvl3pPr>
            <a:lvl4pPr marL="1600200" indent="-228600" eaLnBrk="0" hangingPunct="0">
              <a:spcBef>
                <a:spcPct val="30000"/>
              </a:spcBef>
              <a:buClr>
                <a:srgbClr val="000000"/>
              </a:buClr>
              <a:buSzPct val="100000"/>
              <a:buFont typeface="Times New Roman" pitchFamily="18" charset="0"/>
              <a:defRPr sz="1200">
                <a:solidFill>
                  <a:srgbClr val="000000"/>
                </a:solidFill>
                <a:latin typeface="Times New Roman" pitchFamily="18" charset="0"/>
              </a:defRPr>
            </a:lvl4pPr>
            <a:lvl5pPr marL="2057400" indent="-228600" eaLnBrk="0" hangingPunct="0">
              <a:spcBef>
                <a:spcPct val="30000"/>
              </a:spcBef>
              <a:buClr>
                <a:srgbClr val="000000"/>
              </a:buClr>
              <a:buSzPct val="100000"/>
              <a:buFont typeface="Times New Roman" pitchFamily="18" charset="0"/>
              <a:defRPr sz="1200">
                <a:solidFill>
                  <a:srgbClr val="000000"/>
                </a:solidFill>
                <a:latin typeface="Times New Roman" pitchFamily="18" charset="0"/>
              </a:defRPr>
            </a:lvl5pPr>
            <a:lvl6pPr marL="2514600" indent="-2286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6pPr>
            <a:lvl7pPr marL="2971800" indent="-2286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7pPr>
            <a:lvl8pPr marL="3429000" indent="-2286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8pPr>
            <a:lvl9pPr marL="3886200" indent="-228600" eaLnBrk="0" fontAlgn="base" hangingPunct="0">
              <a:spcBef>
                <a:spcPct val="30000"/>
              </a:spcBef>
              <a:spcAft>
                <a:spcPct val="0"/>
              </a:spcAft>
              <a:buClr>
                <a:srgbClr val="000000"/>
              </a:buClr>
              <a:buSzPct val="100000"/>
              <a:buFont typeface="Times New Roman" pitchFamily="18" charset="0"/>
              <a:defRPr sz="1200">
                <a:solidFill>
                  <a:srgbClr val="000000"/>
                </a:solidFill>
                <a:latin typeface="Times New Roman" pitchFamily="18" charset="0"/>
              </a:defRPr>
            </a:lvl9pPr>
          </a:lstStyle>
          <a:p>
            <a:pPr defTabSz="914400" eaLnBrk="1" hangingPunct="1">
              <a:lnSpc>
                <a:spcPct val="90000"/>
              </a:lnSpc>
              <a:spcBef>
                <a:spcPct val="0"/>
              </a:spcBef>
              <a:buClr>
                <a:srgbClr val="EAEAEA"/>
              </a:buClr>
            </a:pPr>
            <a:endParaRPr lang="pt-BR" altLang="pt-BR" sz="2400" dirty="0">
              <a:solidFill>
                <a:srgbClr val="FFFFFF"/>
              </a:solidFill>
            </a:endParaRPr>
          </a:p>
        </p:txBody>
      </p:sp>
      <p:sp>
        <p:nvSpPr>
          <p:cNvPr id="260102" name="Rectangle 3"/>
          <p:cNvSpPr>
            <a:spLocks noGrp="1" noChangeArrowheads="1"/>
          </p:cNvSpPr>
          <p:nvPr>
            <p:ph type="body"/>
          </p:nvPr>
        </p:nvSpPr>
        <p:spPr>
          <a:xfrm>
            <a:off x="914508" y="4344607"/>
            <a:ext cx="5028986" cy="4122330"/>
          </a:xfrm>
          <a:solidFill>
            <a:srgbClr val="FFFFFF"/>
          </a:solidFill>
          <a:ln w="9360">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pt-BR" altLang="pt-BR" dirty="0" smtClean="0">
                <a:latin typeface="Times New Roman" pitchFamily="18" charset="0"/>
              </a:rPr>
              <a:t>Um único servidor, responsabilizado por todo o Sistema de Integração. </a:t>
            </a:r>
          </a:p>
          <a:p>
            <a:r>
              <a:rPr lang="pt-BR" altLang="pt-BR" dirty="0" smtClean="0">
                <a:latin typeface="Times New Roman" pitchFamily="18" charset="0"/>
              </a:rPr>
              <a:t>Fácil para qualquer novo Crea que queira aderir ao Sistema.</a:t>
            </a:r>
          </a:p>
          <a:p>
            <a:r>
              <a:rPr lang="pt-BR" altLang="pt-BR" dirty="0" smtClean="0">
                <a:latin typeface="Times New Roman" pitchFamily="18" charset="0"/>
              </a:rPr>
              <a:t>De fácil implementação, já que teremos que focar todos os nossos esforços tecnológicos em um único lugar.</a:t>
            </a:r>
          </a:p>
          <a:p>
            <a:r>
              <a:rPr lang="pt-BR" altLang="pt-BR" dirty="0" smtClean="0">
                <a:latin typeface="Times New Roman" pitchFamily="18" charset="0"/>
              </a:rPr>
              <a:t>Também pode parecer ser responsabilidade demais para um único servidor. Mas existem diversas formas de garantir a confiabilidade, autenticidade e estabilidade do servidor.</a:t>
            </a:r>
          </a:p>
        </p:txBody>
      </p:sp>
    </p:spTree>
    <p:extLst>
      <p:ext uri="{BB962C8B-B14F-4D97-AF65-F5344CB8AC3E}">
        <p14:creationId xmlns:p14="http://schemas.microsoft.com/office/powerpoint/2010/main" val="2984545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t</a:t>
            </a:r>
            <a:endParaRPr lang="pt-BR" dirty="0"/>
          </a:p>
        </p:txBody>
      </p:sp>
      <p:sp>
        <p:nvSpPr>
          <p:cNvPr id="4" name="Espaço Reservado para Número de Slide 3"/>
          <p:cNvSpPr>
            <a:spLocks noGrp="1"/>
          </p:cNvSpPr>
          <p:nvPr>
            <p:ph type="sldNum" sz="quarter" idx="10"/>
          </p:nvPr>
        </p:nvSpPr>
        <p:spPr/>
        <p:txBody>
          <a:bodyPr/>
          <a:lstStyle/>
          <a:p>
            <a:fld id="{220739E5-24EC-4CA1-935E-E5CFD4593A5B}" type="slidenum">
              <a:rPr lang="pt-BR" smtClean="0"/>
              <a:t>25</a:t>
            </a:fld>
            <a:endParaRPr lang="pt-BR" dirty="0"/>
          </a:p>
        </p:txBody>
      </p:sp>
    </p:spTree>
    <p:extLst>
      <p:ext uri="{BB962C8B-B14F-4D97-AF65-F5344CB8AC3E}">
        <p14:creationId xmlns:p14="http://schemas.microsoft.com/office/powerpoint/2010/main" val="3370158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t</a:t>
            </a:r>
            <a:endParaRPr lang="pt-BR" dirty="0"/>
          </a:p>
        </p:txBody>
      </p:sp>
      <p:sp>
        <p:nvSpPr>
          <p:cNvPr id="4" name="Espaço Reservado para Número de Slide 3"/>
          <p:cNvSpPr>
            <a:spLocks noGrp="1"/>
          </p:cNvSpPr>
          <p:nvPr>
            <p:ph type="sldNum" sz="quarter" idx="10"/>
          </p:nvPr>
        </p:nvSpPr>
        <p:spPr/>
        <p:txBody>
          <a:bodyPr/>
          <a:lstStyle/>
          <a:p>
            <a:fld id="{220739E5-24EC-4CA1-935E-E5CFD4593A5B}" type="slidenum">
              <a:rPr lang="pt-BR" smtClean="0"/>
              <a:t>26</a:t>
            </a:fld>
            <a:endParaRPr lang="pt-BR" dirty="0"/>
          </a:p>
        </p:txBody>
      </p:sp>
    </p:spTree>
    <p:extLst>
      <p:ext uri="{BB962C8B-B14F-4D97-AF65-F5344CB8AC3E}">
        <p14:creationId xmlns:p14="http://schemas.microsoft.com/office/powerpoint/2010/main" val="3370158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7"/>
          <p:cNvSpPr>
            <a:spLocks noGrp="1" noChangeArrowheads="1"/>
          </p:cNvSpPr>
          <p:nvPr>
            <p:ph type="ftr" sz="quarter"/>
          </p:nvPr>
        </p:nvSpPr>
        <p:spPr>
          <a:noFill/>
          <a:ln>
            <a:round/>
            <a:headEnd/>
            <a:tailEnd/>
          </a:ln>
        </p:spPr>
        <p:txBody>
          <a:bodyPr/>
          <a:lstStyle/>
          <a:p>
            <a:pPr>
              <a:buFont typeface="Times New Roman" charset="0"/>
              <a:buNone/>
            </a:pPr>
            <a:r>
              <a:rPr lang="en-GB" dirty="0">
                <a:latin typeface="Times New Roman" charset="0"/>
                <a:ea typeface="Lucida Sans Unicode" charset="0"/>
              </a:rPr>
              <a:t>IM 131</a:t>
            </a:r>
          </a:p>
        </p:txBody>
      </p:sp>
      <p:sp>
        <p:nvSpPr>
          <p:cNvPr id="22531" name="Rectangle 8"/>
          <p:cNvSpPr>
            <a:spLocks noGrp="1" noChangeArrowheads="1"/>
          </p:cNvSpPr>
          <p:nvPr>
            <p:ph type="sldNum" sz="quarter"/>
          </p:nvPr>
        </p:nvSpPr>
        <p:spPr>
          <a:noFill/>
          <a:ln>
            <a:round/>
            <a:headEnd/>
            <a:tailEnd/>
          </a:ln>
        </p:spPr>
        <p:txBody>
          <a:bodyPr/>
          <a:lstStyle/>
          <a:p>
            <a:fld id="{0A6F9833-6D6B-2243-956D-ECF411C686D0}" type="slidenum">
              <a:rPr lang="en-GB"/>
              <a:pPr/>
              <a:t>31</a:t>
            </a:fld>
            <a:endParaRPr lang="en-GB" dirty="0"/>
          </a:p>
        </p:txBody>
      </p:sp>
      <p:sp>
        <p:nvSpPr>
          <p:cNvPr id="22532" name="Text Box 1"/>
          <p:cNvSpPr txBox="1">
            <a:spLocks noChangeArrowheads="1"/>
          </p:cNvSpPr>
          <p:nvPr/>
        </p:nvSpPr>
        <p:spPr bwMode="auto">
          <a:xfrm>
            <a:off x="3886360" y="8687678"/>
            <a:ext cx="2971640" cy="456322"/>
          </a:xfrm>
          <a:prstGeom prst="rect">
            <a:avLst/>
          </a:prstGeom>
          <a:noFill/>
          <a:ln w="9525">
            <a:noFill/>
            <a:round/>
            <a:headEnd/>
            <a:tailEnd/>
          </a:ln>
          <a:effectLst/>
        </p:spPr>
        <p:txBody>
          <a:bodyPr lIns="90000" tIns="46800" rIns="90000" bIns="46800" anchor="b">
            <a:prstTxWarp prst="textNoShape">
              <a:avLst/>
            </a:prstTxWarp>
          </a:bodyPr>
          <a:lstStyle/>
          <a:p>
            <a:pPr algn="r">
              <a:buClr>
                <a:srgbClr val="080004"/>
              </a:buClr>
              <a:buSzPct val="100000"/>
              <a:buFont typeface="Times New Roman"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335B3D0B-1B73-ED4A-8D52-380D360E00BA}" type="slidenum">
              <a:rPr lang="en-GB" sz="1200">
                <a:solidFill>
                  <a:srgbClr val="000000"/>
                </a:solidFill>
              </a:rPr>
              <a:pPr algn="r">
                <a:buClr>
                  <a:srgbClr val="080004"/>
                </a:buClr>
                <a:buSzPct val="100000"/>
                <a:buFont typeface="Times New Roman"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31</a:t>
            </a:fld>
            <a:endParaRPr lang="en-GB" sz="1200" dirty="0">
              <a:solidFill>
                <a:srgbClr val="000000"/>
              </a:solidFill>
            </a:endParaRPr>
          </a:p>
        </p:txBody>
      </p:sp>
      <p:sp>
        <p:nvSpPr>
          <p:cNvPr id="22533" name="Text Box 2"/>
          <p:cNvSpPr txBox="1">
            <a:spLocks noChangeArrowheads="1"/>
          </p:cNvSpPr>
          <p:nvPr/>
        </p:nvSpPr>
        <p:spPr bwMode="auto">
          <a:xfrm>
            <a:off x="927539" y="684485"/>
            <a:ext cx="5007732" cy="3432657"/>
          </a:xfrm>
          <a:prstGeom prst="rect">
            <a:avLst/>
          </a:prstGeom>
          <a:solidFill>
            <a:srgbClr val="FFFFFF"/>
          </a:solidFill>
          <a:ln w="9360">
            <a:solidFill>
              <a:srgbClr val="000000"/>
            </a:solidFill>
            <a:miter lim="800000"/>
            <a:headEnd/>
            <a:tailEnd/>
          </a:ln>
          <a:effectLst/>
        </p:spPr>
        <p:txBody>
          <a:bodyPr wrap="none" anchor="ctr">
            <a:prstTxWarp prst="textNoShape">
              <a:avLst/>
            </a:prstTxWarp>
          </a:bodyPr>
          <a:lstStyle/>
          <a:p>
            <a:pPr>
              <a:lnSpc>
                <a:spcPct val="90000"/>
              </a:lnSpc>
              <a:buClr>
                <a:srgbClr val="EAEAEA"/>
              </a:buClr>
              <a:buSzPct val="100000"/>
              <a:buFont typeface="Times New Roman" charset="0"/>
              <a:buNone/>
            </a:pPr>
            <a:endParaRPr lang="pt-BR" dirty="0"/>
          </a:p>
        </p:txBody>
      </p:sp>
      <p:sp>
        <p:nvSpPr>
          <p:cNvPr id="22534" name="Rectangle 3"/>
          <p:cNvSpPr>
            <a:spLocks noGrp="1" noChangeArrowheads="1"/>
          </p:cNvSpPr>
          <p:nvPr>
            <p:ph type="body"/>
          </p:nvPr>
        </p:nvSpPr>
        <p:spPr>
          <a:xfrm>
            <a:off x="914722" y="4345302"/>
            <a:ext cx="5028558" cy="4112752"/>
          </a:xfrm>
          <a:noFill/>
        </p:spPr>
        <p:txBody>
          <a:bodyPr wrap="none" anchor="ctr"/>
          <a:lstStyle/>
          <a:p>
            <a:endParaRPr lang="pt-BR" dirty="0">
              <a:latin typeface="Times New Roman" charset="0"/>
            </a:endParaRPr>
          </a:p>
        </p:txBody>
      </p:sp>
    </p:spTree>
    <p:extLst>
      <p:ext uri="{BB962C8B-B14F-4D97-AF65-F5344CB8AC3E}">
        <p14:creationId xmlns:p14="http://schemas.microsoft.com/office/powerpoint/2010/main" val="4115352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22E45E37-9408-40EB-9015-BAF01F792104}" type="datetimeFigureOut">
              <a:rPr lang="pt-BR" smtClean="0"/>
              <a:t>24/06/2017</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44F70F5C-C7C4-45F1-9BEF-3FE1E0D6F35D}" type="slidenum">
              <a:rPr lang="pt-BR" smtClean="0"/>
              <a:t>‹nº›</a:t>
            </a:fld>
            <a:endParaRPr lang="pt-BR" dirty="0"/>
          </a:p>
        </p:txBody>
      </p:sp>
    </p:spTree>
    <p:extLst>
      <p:ext uri="{BB962C8B-B14F-4D97-AF65-F5344CB8AC3E}">
        <p14:creationId xmlns:p14="http://schemas.microsoft.com/office/powerpoint/2010/main" val="553815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22E45E37-9408-40EB-9015-BAF01F792104}" type="datetimeFigureOut">
              <a:rPr lang="pt-BR" smtClean="0"/>
              <a:t>24/06/2017</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44F70F5C-C7C4-45F1-9BEF-3FE1E0D6F35D}" type="slidenum">
              <a:rPr lang="pt-BR" smtClean="0"/>
              <a:t>‹nº›</a:t>
            </a:fld>
            <a:endParaRPr lang="pt-BR" dirty="0"/>
          </a:p>
        </p:txBody>
      </p:sp>
    </p:spTree>
    <p:extLst>
      <p:ext uri="{BB962C8B-B14F-4D97-AF65-F5344CB8AC3E}">
        <p14:creationId xmlns:p14="http://schemas.microsoft.com/office/powerpoint/2010/main" val="1902574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22E45E37-9408-40EB-9015-BAF01F792104}" type="datetimeFigureOut">
              <a:rPr lang="pt-BR" smtClean="0"/>
              <a:t>24/06/2017</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44F70F5C-C7C4-45F1-9BEF-3FE1E0D6F35D}" type="slidenum">
              <a:rPr lang="pt-BR" smtClean="0"/>
              <a:t>‹nº›</a:t>
            </a:fld>
            <a:endParaRPr lang="pt-BR" dirty="0"/>
          </a:p>
        </p:txBody>
      </p:sp>
    </p:spTree>
    <p:extLst>
      <p:ext uri="{BB962C8B-B14F-4D97-AF65-F5344CB8AC3E}">
        <p14:creationId xmlns:p14="http://schemas.microsoft.com/office/powerpoint/2010/main" val="36662051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74"/>
            <a:ext cx="9144000" cy="2085975"/>
          </a:xfrm>
          <a:prstGeom prst="rect">
            <a:avLst/>
          </a:prstGeom>
        </p:spPr>
      </p:pic>
      <p:sp>
        <p:nvSpPr>
          <p:cNvPr id="4" name="Espaço Reservado para Data 3"/>
          <p:cNvSpPr>
            <a:spLocks noGrp="1"/>
          </p:cNvSpPr>
          <p:nvPr>
            <p:ph type="dt" sz="half" idx="10"/>
          </p:nvPr>
        </p:nvSpPr>
        <p:spPr/>
        <p:txBody>
          <a:bodyPr/>
          <a:lstStyle/>
          <a:p>
            <a:fld id="{F3FE8DE0-8F7A-492B-8BBE-0D258F09F67C}" type="datetimeFigureOut">
              <a:rPr lang="pt-BR" smtClean="0"/>
              <a:t>24/06/2017</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A6591C78-E3AC-49C1-9307-0190031CE965}" type="slidenum">
              <a:rPr lang="pt-BR" smtClean="0"/>
              <a:t>‹nº›</a:t>
            </a:fld>
            <a:endParaRPr lang="pt-BR" dirty="0"/>
          </a:p>
        </p:txBody>
      </p:sp>
      <p:pic>
        <p:nvPicPr>
          <p:cNvPr id="10" name="Imagem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512" y="424598"/>
            <a:ext cx="3456384" cy="410248"/>
          </a:xfrm>
          <a:prstGeom prst="rect">
            <a:avLst/>
          </a:prstGeom>
        </p:spPr>
      </p:pic>
    </p:spTree>
    <p:extLst>
      <p:ext uri="{BB962C8B-B14F-4D97-AF65-F5344CB8AC3E}">
        <p14:creationId xmlns:p14="http://schemas.microsoft.com/office/powerpoint/2010/main" val="41501962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74"/>
            <a:ext cx="9144000" cy="2085975"/>
          </a:xfrm>
          <a:prstGeom prst="rect">
            <a:avLst/>
          </a:prstGeom>
        </p:spPr>
      </p:pic>
      <p:sp>
        <p:nvSpPr>
          <p:cNvPr id="4" name="Espaço Reservado para Data 3"/>
          <p:cNvSpPr>
            <a:spLocks noGrp="1"/>
          </p:cNvSpPr>
          <p:nvPr>
            <p:ph type="dt" sz="half" idx="10"/>
          </p:nvPr>
        </p:nvSpPr>
        <p:spPr/>
        <p:txBody>
          <a:bodyPr/>
          <a:lstStyle/>
          <a:p>
            <a:fld id="{F3FE8DE0-8F7A-492B-8BBE-0D258F09F67C}" type="datetimeFigureOut">
              <a:rPr lang="pt-BR" smtClean="0"/>
              <a:t>24/06/2017</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A6591C78-E3AC-49C1-9307-0190031CE965}" type="slidenum">
              <a:rPr lang="pt-BR" smtClean="0"/>
              <a:t>‹nº›</a:t>
            </a:fld>
            <a:endParaRPr lang="pt-BR" dirty="0"/>
          </a:p>
        </p:txBody>
      </p:sp>
      <p:pic>
        <p:nvPicPr>
          <p:cNvPr id="10" name="Imagem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512" y="424598"/>
            <a:ext cx="3456384" cy="410248"/>
          </a:xfrm>
          <a:prstGeom prst="rect">
            <a:avLst/>
          </a:prstGeom>
        </p:spPr>
      </p:pic>
    </p:spTree>
    <p:extLst>
      <p:ext uri="{BB962C8B-B14F-4D97-AF65-F5344CB8AC3E}">
        <p14:creationId xmlns:p14="http://schemas.microsoft.com/office/powerpoint/2010/main" val="41501962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74"/>
            <a:ext cx="9144000" cy="2085975"/>
          </a:xfrm>
          <a:prstGeom prst="rect">
            <a:avLst/>
          </a:prstGeom>
        </p:spPr>
      </p:pic>
      <p:sp>
        <p:nvSpPr>
          <p:cNvPr id="4" name="Espaço Reservado para Data 3"/>
          <p:cNvSpPr>
            <a:spLocks noGrp="1"/>
          </p:cNvSpPr>
          <p:nvPr>
            <p:ph type="dt" sz="half" idx="10"/>
          </p:nvPr>
        </p:nvSpPr>
        <p:spPr/>
        <p:txBody>
          <a:bodyPr/>
          <a:lstStyle/>
          <a:p>
            <a:fld id="{F3FE8DE0-8F7A-492B-8BBE-0D258F09F67C}" type="datetimeFigureOut">
              <a:rPr lang="pt-BR" smtClean="0"/>
              <a:t>24/06/2017</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A6591C78-E3AC-49C1-9307-0190031CE965}" type="slidenum">
              <a:rPr lang="pt-BR" smtClean="0"/>
              <a:t>‹nº›</a:t>
            </a:fld>
            <a:endParaRPr lang="pt-BR" dirty="0"/>
          </a:p>
        </p:txBody>
      </p:sp>
      <p:pic>
        <p:nvPicPr>
          <p:cNvPr id="10" name="Imagem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512" y="424598"/>
            <a:ext cx="3456384" cy="410248"/>
          </a:xfrm>
          <a:prstGeom prst="rect">
            <a:avLst/>
          </a:prstGeom>
        </p:spPr>
      </p:pic>
    </p:spTree>
    <p:extLst>
      <p:ext uri="{BB962C8B-B14F-4D97-AF65-F5344CB8AC3E}">
        <p14:creationId xmlns:p14="http://schemas.microsoft.com/office/powerpoint/2010/main" val="22216070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6_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74"/>
            <a:ext cx="9144000" cy="2085975"/>
          </a:xfrm>
          <a:prstGeom prst="rect">
            <a:avLst/>
          </a:prstGeom>
        </p:spPr>
      </p:pic>
      <p:sp>
        <p:nvSpPr>
          <p:cNvPr id="4" name="Espaço Reservado para Data 3"/>
          <p:cNvSpPr>
            <a:spLocks noGrp="1"/>
          </p:cNvSpPr>
          <p:nvPr>
            <p:ph type="dt" sz="half" idx="10"/>
          </p:nvPr>
        </p:nvSpPr>
        <p:spPr/>
        <p:txBody>
          <a:bodyPr/>
          <a:lstStyle/>
          <a:p>
            <a:fld id="{F3FE8DE0-8F7A-492B-8BBE-0D258F09F67C}" type="datetimeFigureOut">
              <a:rPr lang="pt-BR" smtClean="0"/>
              <a:t>24/06/2017</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A6591C78-E3AC-49C1-9307-0190031CE965}" type="slidenum">
              <a:rPr lang="pt-BR" smtClean="0"/>
              <a:t>‹nº›</a:t>
            </a:fld>
            <a:endParaRPr lang="pt-BR" dirty="0"/>
          </a:p>
        </p:txBody>
      </p:sp>
      <p:pic>
        <p:nvPicPr>
          <p:cNvPr id="10" name="Imagem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512" y="424598"/>
            <a:ext cx="3456384" cy="410248"/>
          </a:xfrm>
          <a:prstGeom prst="rect">
            <a:avLst/>
          </a:prstGeom>
        </p:spPr>
      </p:pic>
    </p:spTree>
    <p:extLst>
      <p:ext uri="{BB962C8B-B14F-4D97-AF65-F5344CB8AC3E}">
        <p14:creationId xmlns:p14="http://schemas.microsoft.com/office/powerpoint/2010/main" val="2221607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6_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74"/>
            <a:ext cx="9144000" cy="2085975"/>
          </a:xfrm>
          <a:prstGeom prst="rect">
            <a:avLst/>
          </a:prstGeom>
        </p:spPr>
      </p:pic>
      <p:sp>
        <p:nvSpPr>
          <p:cNvPr id="4" name="Espaço Reservado para Data 3"/>
          <p:cNvSpPr>
            <a:spLocks noGrp="1"/>
          </p:cNvSpPr>
          <p:nvPr>
            <p:ph type="dt" sz="half" idx="10"/>
          </p:nvPr>
        </p:nvSpPr>
        <p:spPr/>
        <p:txBody>
          <a:bodyPr/>
          <a:lstStyle/>
          <a:p>
            <a:fld id="{F3FE8DE0-8F7A-492B-8BBE-0D258F09F67C}" type="datetimeFigureOut">
              <a:rPr lang="pt-BR" smtClean="0"/>
              <a:t>24/06/2017</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A6591C78-E3AC-49C1-9307-0190031CE965}" type="slidenum">
              <a:rPr lang="pt-BR" smtClean="0"/>
              <a:t>‹nº›</a:t>
            </a:fld>
            <a:endParaRPr lang="pt-BR" dirty="0"/>
          </a:p>
        </p:txBody>
      </p:sp>
      <p:pic>
        <p:nvPicPr>
          <p:cNvPr id="10" name="Imagem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512" y="424598"/>
            <a:ext cx="3456384" cy="410248"/>
          </a:xfrm>
          <a:prstGeom prst="rect">
            <a:avLst/>
          </a:prstGeom>
        </p:spPr>
      </p:pic>
    </p:spTree>
    <p:extLst>
      <p:ext uri="{BB962C8B-B14F-4D97-AF65-F5344CB8AC3E}">
        <p14:creationId xmlns:p14="http://schemas.microsoft.com/office/powerpoint/2010/main" val="1335183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_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74"/>
            <a:ext cx="9144000" cy="2085975"/>
          </a:xfrm>
          <a:prstGeom prst="rect">
            <a:avLst/>
          </a:prstGeom>
        </p:spPr>
      </p:pic>
      <p:sp>
        <p:nvSpPr>
          <p:cNvPr id="4" name="Espaço Reservado para Data 3"/>
          <p:cNvSpPr>
            <a:spLocks noGrp="1"/>
          </p:cNvSpPr>
          <p:nvPr>
            <p:ph type="dt" sz="half" idx="10"/>
          </p:nvPr>
        </p:nvSpPr>
        <p:spPr/>
        <p:txBody>
          <a:bodyPr/>
          <a:lstStyle/>
          <a:p>
            <a:fld id="{F3FE8DE0-8F7A-492B-8BBE-0D258F09F67C}" type="datetimeFigureOut">
              <a:rPr lang="pt-BR" smtClean="0"/>
              <a:t>24/06/2017</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A6591C78-E3AC-49C1-9307-0190031CE965}" type="slidenum">
              <a:rPr lang="pt-BR" smtClean="0"/>
              <a:t>‹nº›</a:t>
            </a:fld>
            <a:endParaRPr lang="pt-BR" dirty="0"/>
          </a:p>
        </p:txBody>
      </p:sp>
      <p:pic>
        <p:nvPicPr>
          <p:cNvPr id="10" name="Imagem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512" y="424598"/>
            <a:ext cx="3456384" cy="410248"/>
          </a:xfrm>
          <a:prstGeom prst="rect">
            <a:avLst/>
          </a:prstGeom>
        </p:spPr>
      </p:pic>
    </p:spTree>
    <p:extLst>
      <p:ext uri="{BB962C8B-B14F-4D97-AF65-F5344CB8AC3E}">
        <p14:creationId xmlns:p14="http://schemas.microsoft.com/office/powerpoint/2010/main" val="21412988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8_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74"/>
            <a:ext cx="9144000" cy="2085975"/>
          </a:xfrm>
          <a:prstGeom prst="rect">
            <a:avLst/>
          </a:prstGeom>
        </p:spPr>
      </p:pic>
      <p:sp>
        <p:nvSpPr>
          <p:cNvPr id="4" name="Espaço Reservado para Data 3"/>
          <p:cNvSpPr>
            <a:spLocks noGrp="1"/>
          </p:cNvSpPr>
          <p:nvPr>
            <p:ph type="dt" sz="half" idx="10"/>
          </p:nvPr>
        </p:nvSpPr>
        <p:spPr/>
        <p:txBody>
          <a:bodyPr/>
          <a:lstStyle/>
          <a:p>
            <a:fld id="{F3FE8DE0-8F7A-492B-8BBE-0D258F09F67C}" type="datetimeFigureOut">
              <a:rPr lang="pt-BR" smtClean="0"/>
              <a:t>24/06/2017</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A6591C78-E3AC-49C1-9307-0190031CE965}" type="slidenum">
              <a:rPr lang="pt-BR" smtClean="0"/>
              <a:t>‹nº›</a:t>
            </a:fld>
            <a:endParaRPr lang="pt-BR" dirty="0"/>
          </a:p>
        </p:txBody>
      </p:sp>
      <p:pic>
        <p:nvPicPr>
          <p:cNvPr id="10" name="Imagem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512" y="424598"/>
            <a:ext cx="3456384" cy="410248"/>
          </a:xfrm>
          <a:prstGeom prst="rect">
            <a:avLst/>
          </a:prstGeom>
        </p:spPr>
      </p:pic>
    </p:spTree>
    <p:extLst>
      <p:ext uri="{BB962C8B-B14F-4D97-AF65-F5344CB8AC3E}">
        <p14:creationId xmlns:p14="http://schemas.microsoft.com/office/powerpoint/2010/main" val="25383866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74"/>
            <a:ext cx="9144000" cy="2085975"/>
          </a:xfrm>
          <a:prstGeom prst="rect">
            <a:avLst/>
          </a:prstGeom>
        </p:spPr>
      </p:pic>
      <p:sp>
        <p:nvSpPr>
          <p:cNvPr id="4" name="Espaço Reservado para Data 3"/>
          <p:cNvSpPr>
            <a:spLocks noGrp="1"/>
          </p:cNvSpPr>
          <p:nvPr>
            <p:ph type="dt" sz="half" idx="10"/>
          </p:nvPr>
        </p:nvSpPr>
        <p:spPr/>
        <p:txBody>
          <a:bodyPr/>
          <a:lstStyle/>
          <a:p>
            <a:fld id="{F3FE8DE0-8F7A-492B-8BBE-0D258F09F67C}" type="datetimeFigureOut">
              <a:rPr lang="pt-BR" smtClean="0"/>
              <a:t>24/06/2017</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A6591C78-E3AC-49C1-9307-0190031CE965}" type="slidenum">
              <a:rPr lang="pt-BR" smtClean="0"/>
              <a:t>‹nº›</a:t>
            </a:fld>
            <a:endParaRPr lang="pt-BR" dirty="0"/>
          </a:p>
        </p:txBody>
      </p:sp>
      <p:pic>
        <p:nvPicPr>
          <p:cNvPr id="10" name="Imagem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512" y="424598"/>
            <a:ext cx="3456384" cy="410248"/>
          </a:xfrm>
          <a:prstGeom prst="rect">
            <a:avLst/>
          </a:prstGeom>
        </p:spPr>
      </p:pic>
    </p:spTree>
    <p:extLst>
      <p:ext uri="{BB962C8B-B14F-4D97-AF65-F5344CB8AC3E}">
        <p14:creationId xmlns:p14="http://schemas.microsoft.com/office/powerpoint/2010/main" val="3852801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22E45E37-9408-40EB-9015-BAF01F792104}" type="datetimeFigureOut">
              <a:rPr lang="pt-BR" smtClean="0"/>
              <a:t>24/06/2017</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44F70F5C-C7C4-45F1-9BEF-3FE1E0D6F35D}" type="slidenum">
              <a:rPr lang="pt-BR" smtClean="0"/>
              <a:t>‹nº›</a:t>
            </a:fld>
            <a:endParaRPr lang="pt-BR" dirty="0"/>
          </a:p>
        </p:txBody>
      </p:sp>
    </p:spTree>
    <p:extLst>
      <p:ext uri="{BB962C8B-B14F-4D97-AF65-F5344CB8AC3E}">
        <p14:creationId xmlns:p14="http://schemas.microsoft.com/office/powerpoint/2010/main" val="31436195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2_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74"/>
            <a:ext cx="9144000" cy="2085975"/>
          </a:xfrm>
          <a:prstGeom prst="rect">
            <a:avLst/>
          </a:prstGeom>
        </p:spPr>
      </p:pic>
      <p:sp>
        <p:nvSpPr>
          <p:cNvPr id="4" name="Espaço Reservado para Data 3"/>
          <p:cNvSpPr>
            <a:spLocks noGrp="1"/>
          </p:cNvSpPr>
          <p:nvPr>
            <p:ph type="dt" sz="half" idx="10"/>
          </p:nvPr>
        </p:nvSpPr>
        <p:spPr/>
        <p:txBody>
          <a:bodyPr/>
          <a:lstStyle/>
          <a:p>
            <a:fld id="{F3FE8DE0-8F7A-492B-8BBE-0D258F09F67C}" type="datetimeFigureOut">
              <a:rPr lang="pt-BR" smtClean="0"/>
              <a:t>24/06/2017</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A6591C78-E3AC-49C1-9307-0190031CE965}" type="slidenum">
              <a:rPr lang="pt-BR" smtClean="0"/>
              <a:t>‹nº›</a:t>
            </a:fld>
            <a:endParaRPr lang="pt-BR" dirty="0"/>
          </a:p>
        </p:txBody>
      </p:sp>
      <p:pic>
        <p:nvPicPr>
          <p:cNvPr id="10" name="Imagem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512" y="424598"/>
            <a:ext cx="3456384" cy="410248"/>
          </a:xfrm>
          <a:prstGeom prst="rect">
            <a:avLst/>
          </a:prstGeom>
        </p:spPr>
      </p:pic>
    </p:spTree>
    <p:extLst>
      <p:ext uri="{BB962C8B-B14F-4D97-AF65-F5344CB8AC3E}">
        <p14:creationId xmlns:p14="http://schemas.microsoft.com/office/powerpoint/2010/main" val="28827222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74"/>
            <a:ext cx="9144000" cy="2085975"/>
          </a:xfrm>
          <a:prstGeom prst="rect">
            <a:avLst/>
          </a:prstGeom>
        </p:spPr>
      </p:pic>
      <p:sp>
        <p:nvSpPr>
          <p:cNvPr id="4" name="Espaço Reservado para Data 3"/>
          <p:cNvSpPr>
            <a:spLocks noGrp="1"/>
          </p:cNvSpPr>
          <p:nvPr>
            <p:ph type="dt" sz="half" idx="10"/>
          </p:nvPr>
        </p:nvSpPr>
        <p:spPr/>
        <p:txBody>
          <a:bodyPr/>
          <a:lstStyle/>
          <a:p>
            <a:fld id="{F3FE8DE0-8F7A-492B-8BBE-0D258F09F67C}" type="datetimeFigureOut">
              <a:rPr lang="pt-BR" smtClean="0"/>
              <a:t>24/06/2017</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A6591C78-E3AC-49C1-9307-0190031CE965}" type="slidenum">
              <a:rPr lang="pt-BR" smtClean="0"/>
              <a:t>‹nº›</a:t>
            </a:fld>
            <a:endParaRPr lang="pt-BR" dirty="0"/>
          </a:p>
        </p:txBody>
      </p:sp>
      <p:pic>
        <p:nvPicPr>
          <p:cNvPr id="10" name="Imagem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512" y="424598"/>
            <a:ext cx="3456384" cy="410248"/>
          </a:xfrm>
          <a:prstGeom prst="rect">
            <a:avLst/>
          </a:prstGeom>
        </p:spPr>
      </p:pic>
    </p:spTree>
    <p:extLst>
      <p:ext uri="{BB962C8B-B14F-4D97-AF65-F5344CB8AC3E}">
        <p14:creationId xmlns:p14="http://schemas.microsoft.com/office/powerpoint/2010/main" val="42468368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_Cabeçalho da Seção">
    <p:spTree>
      <p:nvGrpSpPr>
        <p:cNvPr id="1" name=""/>
        <p:cNvGrpSpPr/>
        <p:nvPr/>
      </p:nvGrpSpPr>
      <p:grpSpPr>
        <a:xfrm>
          <a:off x="0" y="0"/>
          <a:ext cx="0" cy="0"/>
          <a:chOff x="0" y="0"/>
          <a:chExt cx="0" cy="0"/>
        </a:xfrm>
      </p:grpSpPr>
      <p:sp>
        <p:nvSpPr>
          <p:cNvPr id="2" name="Retângulo 6"/>
          <p:cNvSpPr>
            <a:spLocks noChangeArrowheads="1"/>
          </p:cNvSpPr>
          <p:nvPr/>
        </p:nvSpPr>
        <p:spPr bwMode="invGray">
          <a:xfrm>
            <a:off x="0" y="2601913"/>
            <a:ext cx="9144000" cy="46037"/>
          </a:xfrm>
          <a:prstGeom prst="rect">
            <a:avLst/>
          </a:prstGeom>
          <a:solidFill>
            <a:srgbClr val="FFFFFF"/>
          </a:solidFill>
          <a:ln w="48000" cmpd="thickThin">
            <a:noFill/>
            <a:miter lim="800000"/>
            <a:headEnd/>
            <a:tailEnd/>
          </a:ln>
          <a:effectLst>
            <a:outerShdw blurRad="31750" dist="10160" dir="5400000" algn="tl" rotWithShape="0">
              <a:srgbClr val="000000">
                <a:alpha val="59999"/>
              </a:srgbClr>
            </a:outerShdw>
          </a:effectLst>
        </p:spPr>
        <p:txBody>
          <a:bodyPr anchor="ctr">
            <a:prstTxWarp prst="textNoShape">
              <a:avLst/>
            </a:prstTxWarp>
          </a:bodyPr>
          <a:lstStyle/>
          <a:p>
            <a:pPr algn="ctr">
              <a:lnSpc>
                <a:spcPct val="90000"/>
              </a:lnSpc>
              <a:buClr>
                <a:srgbClr val="EAEAEA"/>
              </a:buClr>
              <a:buSzPct val="100000"/>
              <a:buFont typeface="Times New Roman" pitchFamily="16" charset="0"/>
              <a:buNone/>
              <a:defRPr/>
            </a:pPr>
            <a:endParaRPr lang="en-US" dirty="0">
              <a:solidFill>
                <a:schemeClr val="lt1"/>
              </a:solidFill>
              <a:latin typeface="+mn-lt"/>
              <a:ea typeface="+mn-ea"/>
              <a:cs typeface="+mn-cs"/>
            </a:endParaRPr>
          </a:p>
        </p:txBody>
      </p:sp>
      <p:sp>
        <p:nvSpPr>
          <p:cNvPr id="3" name="Espaço Reservado para Data 3"/>
          <p:cNvSpPr>
            <a:spLocks noGrp="1"/>
          </p:cNvSpPr>
          <p:nvPr>
            <p:ph type="dt" sz="half" idx="10"/>
          </p:nvPr>
        </p:nvSpPr>
        <p:spPr/>
        <p:txBody>
          <a:bodyPr/>
          <a:lstStyle>
            <a:lvl1pPr>
              <a:defRPr>
                <a:solidFill>
                  <a:srgbClr val="FFFFFF"/>
                </a:solidFill>
              </a:defRPr>
            </a:lvl1pPr>
          </a:lstStyle>
          <a:p>
            <a:fld id="{E26429D0-952A-CC48-949F-40E9689A1DB3}" type="datetimeFigureOut">
              <a:rPr lang="en-US"/>
              <a:pPr/>
              <a:t>6/24/2017</a:t>
            </a:fld>
            <a:endParaRPr lang="en-US" dirty="0"/>
          </a:p>
        </p:txBody>
      </p:sp>
      <p:sp>
        <p:nvSpPr>
          <p:cNvPr id="4" name="Espaço Reservado para Rodapé 4"/>
          <p:cNvSpPr>
            <a:spLocks noGrp="1"/>
          </p:cNvSpPr>
          <p:nvPr>
            <p:ph type="ftr" sz="quarter" idx="11"/>
          </p:nvPr>
        </p:nvSpPr>
        <p:spPr/>
        <p:txBody>
          <a:bodyPr/>
          <a:lstStyle>
            <a:lvl1pPr>
              <a:defRPr/>
            </a:lvl1pPr>
          </a:lstStyle>
          <a:p>
            <a:pPr>
              <a:defRPr/>
            </a:pPr>
            <a:endParaRPr lang="en-US" dirty="0"/>
          </a:p>
        </p:txBody>
      </p:sp>
      <p:sp>
        <p:nvSpPr>
          <p:cNvPr id="5" name="Espaço Reservado para Número de Slide 5"/>
          <p:cNvSpPr>
            <a:spLocks noGrp="1"/>
          </p:cNvSpPr>
          <p:nvPr>
            <p:ph type="sldNum" sz="quarter" idx="12"/>
          </p:nvPr>
        </p:nvSpPr>
        <p:spPr/>
        <p:txBody>
          <a:bodyPr/>
          <a:lstStyle>
            <a:lvl1pPr>
              <a:defRPr>
                <a:solidFill>
                  <a:srgbClr val="FFFFFF"/>
                </a:solidFill>
              </a:defRPr>
            </a:lvl1pPr>
          </a:lstStyle>
          <a:p>
            <a:fld id="{B0116F4E-90D0-0348-A1A1-4A1F2028016C}" type="slidenum">
              <a:rPr lang="en-US"/>
              <a:pPr/>
              <a:t>‹nº›</a:t>
            </a:fld>
            <a:endParaRPr lang="en-US" dirty="0"/>
          </a:p>
        </p:txBody>
      </p:sp>
    </p:spTree>
    <p:extLst>
      <p:ext uri="{BB962C8B-B14F-4D97-AF65-F5344CB8AC3E}">
        <p14:creationId xmlns:p14="http://schemas.microsoft.com/office/powerpoint/2010/main" val="767791313"/>
      </p:ext>
    </p:extLst>
  </p:cSld>
  <p:clrMapOvr>
    <a:overrideClrMapping bg1="dk1" tx1="lt1" bg2="dk2" tx2="lt2" accent1="accent1" accent2="accent2" accent3="accent3" accent4="accent4" accent5="accent5" accent6="accent6" hlink="hlink" folHlink="folHlink"/>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pt-BR" smtClean="0"/>
              <a:t>Clique para editar o título mestre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1F3EB761-79B0-40CA-82D8-7AA21F438704}" type="datetimeFigureOut">
              <a:rPr lang="pt-BR" smtClean="0"/>
              <a:pPr/>
              <a:t>24/06/2017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847A7E7C-1446-45DD-8ED5-4EA08090E8AB}" type="slidenum">
              <a:rPr lang="pt-BR" smtClean="0"/>
              <a:pPr/>
              <a:t>‹nº›</a:t>
            </a:fld>
            <a:endParaRPr lang="pt-BR"/>
          </a:p>
        </p:txBody>
      </p:sp>
    </p:spTree>
    <p:extLst>
      <p:ext uri="{BB962C8B-B14F-4D97-AF65-F5344CB8AC3E}">
        <p14:creationId xmlns:p14="http://schemas.microsoft.com/office/powerpoint/2010/main" val="1133793749"/>
      </p:ext>
    </p:extLst>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a:p>
        </p:txBody>
      </p:sp>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1F3EB761-79B0-40CA-82D8-7AA21F438704}" type="datetimeFigureOut">
              <a:rPr lang="pt-BR" smtClean="0"/>
              <a:pPr/>
              <a:t>24/06/2017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847A7E7C-1446-45DD-8ED5-4EA08090E8AB}" type="slidenum">
              <a:rPr lang="pt-BR" smtClean="0"/>
              <a:pPr/>
              <a:t>‹nº›</a:t>
            </a:fld>
            <a:endParaRPr lang="pt-BR"/>
          </a:p>
        </p:txBody>
      </p:sp>
    </p:spTree>
    <p:extLst>
      <p:ext uri="{BB962C8B-B14F-4D97-AF65-F5344CB8AC3E}">
        <p14:creationId xmlns:p14="http://schemas.microsoft.com/office/powerpoint/2010/main" val="2247975825"/>
      </p:ext>
    </p:extLst>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pt-BR" smtClean="0"/>
              <a:t>Clique para editar o título mestre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pt-BR" smtClean="0"/>
              <a:t>Clique para editar o texto mestre</a:t>
            </a:r>
          </a:p>
        </p:txBody>
      </p:sp>
      <p:sp>
        <p:nvSpPr>
          <p:cNvPr id="4" name="Date Placeholder 3"/>
          <p:cNvSpPr>
            <a:spLocks noGrp="1"/>
          </p:cNvSpPr>
          <p:nvPr>
            <p:ph type="dt" sz="half" idx="10"/>
          </p:nvPr>
        </p:nvSpPr>
        <p:spPr/>
        <p:txBody>
          <a:bodyPr/>
          <a:lstStyle/>
          <a:p>
            <a:fld id="{1F3EB761-79B0-40CA-82D8-7AA21F438704}" type="datetimeFigureOut">
              <a:rPr lang="pt-BR" smtClean="0"/>
              <a:pPr/>
              <a:t>24/06/2017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847A7E7C-1446-45DD-8ED5-4EA08090E8AB}" type="slidenum">
              <a:rPr lang="pt-BR" smtClean="0"/>
              <a:pPr/>
              <a:t>‹nº›</a:t>
            </a:fld>
            <a:endParaRPr lang="pt-BR"/>
          </a:p>
        </p:txBody>
      </p:sp>
    </p:spTree>
    <p:extLst>
      <p:ext uri="{BB962C8B-B14F-4D97-AF65-F5344CB8AC3E}">
        <p14:creationId xmlns:p14="http://schemas.microsoft.com/office/powerpoint/2010/main" val="1870278256"/>
      </p:ext>
    </p:extLst>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1F3EB761-79B0-40CA-82D8-7AA21F438704}" type="datetimeFigureOut">
              <a:rPr lang="pt-BR" smtClean="0"/>
              <a:pPr/>
              <a:t>24/06/2017</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847A7E7C-1446-45DD-8ED5-4EA08090E8AB}" type="slidenum">
              <a:rPr lang="pt-BR" smtClean="0"/>
              <a:pPr/>
              <a:t>‹nº›</a:t>
            </a:fld>
            <a:endParaRPr lang="pt-BR"/>
          </a:p>
        </p:txBody>
      </p:sp>
      <p:sp>
        <p:nvSpPr>
          <p:cNvPr id="8" name="Title 7"/>
          <p:cNvSpPr>
            <a:spLocks noGrp="1"/>
          </p:cNvSpPr>
          <p:nvPr>
            <p:ph type="title"/>
          </p:nvPr>
        </p:nvSpPr>
        <p:spPr/>
        <p:txBody>
          <a:bodyPr/>
          <a:lstStyle/>
          <a:p>
            <a:r>
              <a:rPr lang="pt-BR" smtClean="0"/>
              <a:t>Clique para editar o título mestre</a:t>
            </a:r>
            <a:endParaRPr lang="en-US"/>
          </a:p>
        </p:txBody>
      </p:sp>
    </p:spTree>
    <p:extLst>
      <p:ext uri="{BB962C8B-B14F-4D97-AF65-F5344CB8AC3E}">
        <p14:creationId xmlns:p14="http://schemas.microsoft.com/office/powerpoint/2010/main" val="2655784081"/>
      </p:ext>
    </p:extLst>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smtClean="0"/>
              <a:t>Clique para editar o título mestre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pt-BR" smtClean="0"/>
              <a:t>Clique para editar o texto mestre</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pt-BR" smtClean="0"/>
              <a:t>Clique para editar o texto mestre</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1F3EB761-79B0-40CA-82D8-7AA21F438704}" type="datetimeFigureOut">
              <a:rPr lang="pt-BR" smtClean="0"/>
              <a:pPr/>
              <a:t>24/06/2017</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847A7E7C-1446-45DD-8ED5-4EA08090E8AB}" type="slidenum">
              <a:rPr lang="pt-BR" smtClean="0"/>
              <a:pPr/>
              <a:t>‹nº›</a:t>
            </a:fld>
            <a:endParaRPr lang="pt-BR"/>
          </a:p>
        </p:txBody>
      </p:sp>
    </p:spTree>
    <p:extLst>
      <p:ext uri="{BB962C8B-B14F-4D97-AF65-F5344CB8AC3E}">
        <p14:creationId xmlns:p14="http://schemas.microsoft.com/office/powerpoint/2010/main" val="1701970090"/>
      </p:ext>
    </p:extLst>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a:p>
        </p:txBody>
      </p:sp>
      <p:sp>
        <p:nvSpPr>
          <p:cNvPr id="3" name="Date Placeholder 2"/>
          <p:cNvSpPr>
            <a:spLocks noGrp="1"/>
          </p:cNvSpPr>
          <p:nvPr>
            <p:ph type="dt" sz="half" idx="10"/>
          </p:nvPr>
        </p:nvSpPr>
        <p:spPr/>
        <p:txBody>
          <a:bodyPr/>
          <a:lstStyle/>
          <a:p>
            <a:fld id="{1F3EB761-79B0-40CA-82D8-7AA21F438704}" type="datetimeFigureOut">
              <a:rPr lang="pt-BR" smtClean="0"/>
              <a:pPr/>
              <a:t>24/06/2017</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847A7E7C-1446-45DD-8ED5-4EA08090E8AB}" type="slidenum">
              <a:rPr lang="pt-BR" smtClean="0"/>
              <a:pPr/>
              <a:t>‹nº›</a:t>
            </a:fld>
            <a:endParaRPr lang="pt-BR"/>
          </a:p>
        </p:txBody>
      </p:sp>
    </p:spTree>
    <p:extLst>
      <p:ext uri="{BB962C8B-B14F-4D97-AF65-F5344CB8AC3E}">
        <p14:creationId xmlns:p14="http://schemas.microsoft.com/office/powerpoint/2010/main" val="1216604112"/>
      </p:ext>
    </p:extLst>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3EB761-79B0-40CA-82D8-7AA21F438704}" type="datetimeFigureOut">
              <a:rPr lang="pt-BR" smtClean="0"/>
              <a:pPr/>
              <a:t>24/06/2017</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847A7E7C-1446-45DD-8ED5-4EA08090E8AB}" type="slidenum">
              <a:rPr lang="pt-BR" smtClean="0"/>
              <a:pPr/>
              <a:t>‹nº›</a:t>
            </a:fld>
            <a:endParaRPr lang="pt-BR"/>
          </a:p>
        </p:txBody>
      </p:sp>
    </p:spTree>
    <p:extLst>
      <p:ext uri="{BB962C8B-B14F-4D97-AF65-F5344CB8AC3E}">
        <p14:creationId xmlns:p14="http://schemas.microsoft.com/office/powerpoint/2010/main" val="3470063530"/>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22E45E37-9408-40EB-9015-BAF01F792104}" type="datetimeFigureOut">
              <a:rPr lang="pt-BR" smtClean="0"/>
              <a:t>24/06/2017</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44F70F5C-C7C4-45F1-9BEF-3FE1E0D6F35D}" type="slidenum">
              <a:rPr lang="pt-BR" smtClean="0"/>
              <a:t>‹nº›</a:t>
            </a:fld>
            <a:endParaRPr lang="pt-BR" dirty="0"/>
          </a:p>
        </p:txBody>
      </p:sp>
    </p:spTree>
    <p:extLst>
      <p:ext uri="{BB962C8B-B14F-4D97-AF65-F5344CB8AC3E}">
        <p14:creationId xmlns:p14="http://schemas.microsoft.com/office/powerpoint/2010/main" val="28227750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pt-BR" smtClean="0"/>
              <a:t>Clique para editar o título mestre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pt-BR" smtClean="0"/>
              <a:t>Clique para editar o texto mestre</a:t>
            </a:r>
          </a:p>
        </p:txBody>
      </p:sp>
      <p:sp>
        <p:nvSpPr>
          <p:cNvPr id="5" name="Date Placeholder 4"/>
          <p:cNvSpPr>
            <a:spLocks noGrp="1"/>
          </p:cNvSpPr>
          <p:nvPr>
            <p:ph type="dt" sz="half" idx="10"/>
          </p:nvPr>
        </p:nvSpPr>
        <p:spPr/>
        <p:txBody>
          <a:bodyPr/>
          <a:lstStyle/>
          <a:p>
            <a:fld id="{1F3EB761-79B0-40CA-82D8-7AA21F438704}" type="datetimeFigureOut">
              <a:rPr lang="pt-BR" smtClean="0"/>
              <a:pPr/>
              <a:t>24/06/2017</a:t>
            </a:fld>
            <a:endParaRPr lang="pt-BR"/>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pt-BR">
              <a:solidFill>
                <a:srgbClr val="434342"/>
              </a:solidFill>
            </a:endParaRPr>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847A7E7C-1446-45DD-8ED5-4EA08090E8AB}" type="slidenum">
              <a:rPr lang="pt-BR" smtClean="0">
                <a:solidFill>
                  <a:srgbClr val="434342"/>
                </a:solidFill>
              </a:rPr>
              <a:pPr/>
              <a:t>‹nº›</a:t>
            </a:fld>
            <a:endParaRPr lang="pt-BR">
              <a:solidFill>
                <a:srgbClr val="434342"/>
              </a:solidFill>
            </a:endParaRPr>
          </a:p>
        </p:txBody>
      </p:sp>
    </p:spTree>
    <p:extLst>
      <p:ext uri="{BB962C8B-B14F-4D97-AF65-F5344CB8AC3E}">
        <p14:creationId xmlns:p14="http://schemas.microsoft.com/office/powerpoint/2010/main" val="1998578759"/>
      </p:ext>
    </p:extLst>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pt-BR" smtClean="0"/>
              <a:t>Clique no ícone para adicionar uma imagem</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pt-BR" smtClean="0"/>
              <a:t>Clique para editar o título mestre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1F3EB761-79B0-40CA-82D8-7AA21F438704}" type="datetimeFigureOut">
              <a:rPr lang="pt-BR" smtClean="0"/>
              <a:pPr/>
              <a:t>24/06/2017</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847A7E7C-1446-45DD-8ED5-4EA08090E8AB}" type="slidenum">
              <a:rPr lang="pt-BR" smtClean="0"/>
              <a:pPr/>
              <a:t>‹nº›</a:t>
            </a:fld>
            <a:endParaRPr lang="pt-BR"/>
          </a:p>
        </p:txBody>
      </p:sp>
    </p:spTree>
    <p:extLst>
      <p:ext uri="{BB962C8B-B14F-4D97-AF65-F5344CB8AC3E}">
        <p14:creationId xmlns:p14="http://schemas.microsoft.com/office/powerpoint/2010/main" val="668394535"/>
      </p:ext>
    </p:extLst>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a:p>
        </p:txBody>
      </p:sp>
      <p:sp>
        <p:nvSpPr>
          <p:cNvPr id="3" name="Vertical Text Placeholder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Date Placeholder 3"/>
          <p:cNvSpPr>
            <a:spLocks noGrp="1"/>
          </p:cNvSpPr>
          <p:nvPr>
            <p:ph type="dt" sz="half" idx="10"/>
          </p:nvPr>
        </p:nvSpPr>
        <p:spPr/>
        <p:txBody>
          <a:bodyPr/>
          <a:lstStyle/>
          <a:p>
            <a:fld id="{1F3EB761-79B0-40CA-82D8-7AA21F438704}" type="datetimeFigureOut">
              <a:rPr lang="pt-BR" smtClean="0"/>
              <a:pPr/>
              <a:t>24/06/2017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847A7E7C-1446-45DD-8ED5-4EA08090E8AB}" type="slidenum">
              <a:rPr lang="pt-BR" smtClean="0"/>
              <a:pPr/>
              <a:t>‹nº›</a:t>
            </a:fld>
            <a:endParaRPr lang="pt-BR"/>
          </a:p>
        </p:txBody>
      </p:sp>
    </p:spTree>
    <p:extLst>
      <p:ext uri="{BB962C8B-B14F-4D97-AF65-F5344CB8AC3E}">
        <p14:creationId xmlns:p14="http://schemas.microsoft.com/office/powerpoint/2010/main" val="2230371685"/>
      </p:ext>
    </p:extLst>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Date Placeholder 3"/>
          <p:cNvSpPr>
            <a:spLocks noGrp="1"/>
          </p:cNvSpPr>
          <p:nvPr>
            <p:ph type="dt" sz="half" idx="10"/>
          </p:nvPr>
        </p:nvSpPr>
        <p:spPr/>
        <p:txBody>
          <a:bodyPr/>
          <a:lstStyle/>
          <a:p>
            <a:fld id="{1F3EB761-79B0-40CA-82D8-7AA21F438704}" type="datetimeFigureOut">
              <a:rPr lang="pt-BR" smtClean="0"/>
              <a:pPr/>
              <a:t>24/06/2017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847A7E7C-1446-45DD-8ED5-4EA08090E8AB}" type="slidenum">
              <a:rPr lang="pt-BR" smtClean="0"/>
              <a:pPr/>
              <a:t>‹nº›</a:t>
            </a:fld>
            <a:endParaRPr lang="pt-BR"/>
          </a:p>
        </p:txBody>
      </p:sp>
    </p:spTree>
    <p:extLst>
      <p:ext uri="{BB962C8B-B14F-4D97-AF65-F5344CB8AC3E}">
        <p14:creationId xmlns:p14="http://schemas.microsoft.com/office/powerpoint/2010/main" val="1295512568"/>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22E45E37-9408-40EB-9015-BAF01F792104}" type="datetimeFigureOut">
              <a:rPr lang="pt-BR" smtClean="0"/>
              <a:t>24/06/2017</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44F70F5C-C7C4-45F1-9BEF-3FE1E0D6F35D}" type="slidenum">
              <a:rPr lang="pt-BR" smtClean="0"/>
              <a:t>‹nº›</a:t>
            </a:fld>
            <a:endParaRPr lang="pt-BR" dirty="0"/>
          </a:p>
        </p:txBody>
      </p:sp>
    </p:spTree>
    <p:extLst>
      <p:ext uri="{BB962C8B-B14F-4D97-AF65-F5344CB8AC3E}">
        <p14:creationId xmlns:p14="http://schemas.microsoft.com/office/powerpoint/2010/main" val="158491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22E45E37-9408-40EB-9015-BAF01F792104}" type="datetimeFigureOut">
              <a:rPr lang="pt-BR" smtClean="0"/>
              <a:t>24/06/2017</a:t>
            </a:fld>
            <a:endParaRPr lang="pt-BR" dirty="0"/>
          </a:p>
        </p:txBody>
      </p:sp>
      <p:sp>
        <p:nvSpPr>
          <p:cNvPr id="8" name="Espaço Reservado para Rodapé 7"/>
          <p:cNvSpPr>
            <a:spLocks noGrp="1"/>
          </p:cNvSpPr>
          <p:nvPr>
            <p:ph type="ftr" sz="quarter" idx="11"/>
          </p:nvPr>
        </p:nvSpPr>
        <p:spPr/>
        <p:txBody>
          <a:bodyPr/>
          <a:lstStyle/>
          <a:p>
            <a:endParaRPr lang="pt-BR" dirty="0"/>
          </a:p>
        </p:txBody>
      </p:sp>
      <p:sp>
        <p:nvSpPr>
          <p:cNvPr id="9" name="Espaço Reservado para Número de Slide 8"/>
          <p:cNvSpPr>
            <a:spLocks noGrp="1"/>
          </p:cNvSpPr>
          <p:nvPr>
            <p:ph type="sldNum" sz="quarter" idx="12"/>
          </p:nvPr>
        </p:nvSpPr>
        <p:spPr/>
        <p:txBody>
          <a:bodyPr/>
          <a:lstStyle/>
          <a:p>
            <a:fld id="{44F70F5C-C7C4-45F1-9BEF-3FE1E0D6F35D}" type="slidenum">
              <a:rPr lang="pt-BR" smtClean="0"/>
              <a:t>‹nº›</a:t>
            </a:fld>
            <a:endParaRPr lang="pt-BR" dirty="0"/>
          </a:p>
        </p:txBody>
      </p:sp>
    </p:spTree>
    <p:extLst>
      <p:ext uri="{BB962C8B-B14F-4D97-AF65-F5344CB8AC3E}">
        <p14:creationId xmlns:p14="http://schemas.microsoft.com/office/powerpoint/2010/main" val="927047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22E45E37-9408-40EB-9015-BAF01F792104}" type="datetimeFigureOut">
              <a:rPr lang="pt-BR" smtClean="0"/>
              <a:t>24/06/2017</a:t>
            </a:fld>
            <a:endParaRPr lang="pt-BR" dirty="0"/>
          </a:p>
        </p:txBody>
      </p:sp>
      <p:sp>
        <p:nvSpPr>
          <p:cNvPr id="4" name="Espaço Reservado para Rodapé 3"/>
          <p:cNvSpPr>
            <a:spLocks noGrp="1"/>
          </p:cNvSpPr>
          <p:nvPr>
            <p:ph type="ftr" sz="quarter" idx="11"/>
          </p:nvPr>
        </p:nvSpPr>
        <p:spPr/>
        <p:txBody>
          <a:bodyPr/>
          <a:lstStyle/>
          <a:p>
            <a:endParaRPr lang="pt-BR" dirty="0"/>
          </a:p>
        </p:txBody>
      </p:sp>
      <p:sp>
        <p:nvSpPr>
          <p:cNvPr id="5" name="Espaço Reservado para Número de Slide 4"/>
          <p:cNvSpPr>
            <a:spLocks noGrp="1"/>
          </p:cNvSpPr>
          <p:nvPr>
            <p:ph type="sldNum" sz="quarter" idx="12"/>
          </p:nvPr>
        </p:nvSpPr>
        <p:spPr/>
        <p:txBody>
          <a:bodyPr/>
          <a:lstStyle/>
          <a:p>
            <a:fld id="{44F70F5C-C7C4-45F1-9BEF-3FE1E0D6F35D}" type="slidenum">
              <a:rPr lang="pt-BR" smtClean="0"/>
              <a:t>‹nº›</a:t>
            </a:fld>
            <a:endParaRPr lang="pt-BR" dirty="0"/>
          </a:p>
        </p:txBody>
      </p:sp>
    </p:spTree>
    <p:extLst>
      <p:ext uri="{BB962C8B-B14F-4D97-AF65-F5344CB8AC3E}">
        <p14:creationId xmlns:p14="http://schemas.microsoft.com/office/powerpoint/2010/main" val="2516187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22E45E37-9408-40EB-9015-BAF01F792104}" type="datetimeFigureOut">
              <a:rPr lang="pt-BR" smtClean="0"/>
              <a:t>24/06/2017</a:t>
            </a:fld>
            <a:endParaRPr lang="pt-BR" dirty="0"/>
          </a:p>
        </p:txBody>
      </p:sp>
      <p:sp>
        <p:nvSpPr>
          <p:cNvPr id="3" name="Espaço Reservado para Rodapé 2"/>
          <p:cNvSpPr>
            <a:spLocks noGrp="1"/>
          </p:cNvSpPr>
          <p:nvPr>
            <p:ph type="ftr" sz="quarter" idx="11"/>
          </p:nvPr>
        </p:nvSpPr>
        <p:spPr/>
        <p:txBody>
          <a:bodyPr/>
          <a:lstStyle/>
          <a:p>
            <a:endParaRPr lang="pt-BR" dirty="0"/>
          </a:p>
        </p:txBody>
      </p:sp>
      <p:sp>
        <p:nvSpPr>
          <p:cNvPr id="4" name="Espaço Reservado para Número de Slide 3"/>
          <p:cNvSpPr>
            <a:spLocks noGrp="1"/>
          </p:cNvSpPr>
          <p:nvPr>
            <p:ph type="sldNum" sz="quarter" idx="12"/>
          </p:nvPr>
        </p:nvSpPr>
        <p:spPr/>
        <p:txBody>
          <a:bodyPr/>
          <a:lstStyle/>
          <a:p>
            <a:fld id="{44F70F5C-C7C4-45F1-9BEF-3FE1E0D6F35D}" type="slidenum">
              <a:rPr lang="pt-BR" smtClean="0"/>
              <a:t>‹nº›</a:t>
            </a:fld>
            <a:endParaRPr lang="pt-BR" dirty="0"/>
          </a:p>
        </p:txBody>
      </p:sp>
    </p:spTree>
    <p:extLst>
      <p:ext uri="{BB962C8B-B14F-4D97-AF65-F5344CB8AC3E}">
        <p14:creationId xmlns:p14="http://schemas.microsoft.com/office/powerpoint/2010/main" val="2916428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22E45E37-9408-40EB-9015-BAF01F792104}" type="datetimeFigureOut">
              <a:rPr lang="pt-BR" smtClean="0"/>
              <a:t>24/06/2017</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44F70F5C-C7C4-45F1-9BEF-3FE1E0D6F35D}" type="slidenum">
              <a:rPr lang="pt-BR" smtClean="0"/>
              <a:t>‹nº›</a:t>
            </a:fld>
            <a:endParaRPr lang="pt-BR" dirty="0"/>
          </a:p>
        </p:txBody>
      </p:sp>
    </p:spTree>
    <p:extLst>
      <p:ext uri="{BB962C8B-B14F-4D97-AF65-F5344CB8AC3E}">
        <p14:creationId xmlns:p14="http://schemas.microsoft.com/office/powerpoint/2010/main" val="632230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dirty="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22E45E37-9408-40EB-9015-BAF01F792104}" type="datetimeFigureOut">
              <a:rPr lang="pt-BR" smtClean="0"/>
              <a:t>24/06/2017</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44F70F5C-C7C4-45F1-9BEF-3FE1E0D6F35D}" type="slidenum">
              <a:rPr lang="pt-BR" smtClean="0"/>
              <a:t>‹nº›</a:t>
            </a:fld>
            <a:endParaRPr lang="pt-BR" dirty="0"/>
          </a:p>
        </p:txBody>
      </p:sp>
    </p:spTree>
    <p:extLst>
      <p:ext uri="{BB962C8B-B14F-4D97-AF65-F5344CB8AC3E}">
        <p14:creationId xmlns:p14="http://schemas.microsoft.com/office/powerpoint/2010/main" val="2449052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45E37-9408-40EB-9015-BAF01F792104}" type="datetimeFigureOut">
              <a:rPr lang="pt-BR" smtClean="0"/>
              <a:t>24/06/2017</a:t>
            </a:fld>
            <a:endParaRPr lang="pt-BR" dirty="0"/>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dirty="0"/>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70F5C-C7C4-45F1-9BEF-3FE1E0D6F35D}" type="slidenum">
              <a:rPr lang="pt-BR" smtClean="0"/>
              <a:t>‹nº›</a:t>
            </a:fld>
            <a:endParaRPr lang="pt-BR" dirty="0"/>
          </a:p>
        </p:txBody>
      </p:sp>
    </p:spTree>
    <p:extLst>
      <p:ext uri="{BB962C8B-B14F-4D97-AF65-F5344CB8AC3E}">
        <p14:creationId xmlns:p14="http://schemas.microsoft.com/office/powerpoint/2010/main" val="4953804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6" r:id="rId14"/>
    <p:sldLayoutId id="2147483675" r:id="rId15"/>
    <p:sldLayoutId id="2147483676" r:id="rId16"/>
    <p:sldLayoutId id="2147483677" r:id="rId17"/>
    <p:sldLayoutId id="2147483678" r:id="rId18"/>
    <p:sldLayoutId id="2147483680" r:id="rId19"/>
    <p:sldLayoutId id="2147483681" r:id="rId20"/>
    <p:sldLayoutId id="2147483694" r:id="rId21"/>
    <p:sldLayoutId id="2147483695" r:id="rId2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pt-BR" smtClean="0"/>
              <a:t>Clique para editar o título mestre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1F3EB761-79B0-40CA-82D8-7AA21F438704}" type="datetimeFigureOut">
              <a:rPr lang="pt-BR" smtClean="0"/>
              <a:pPr/>
              <a:t>24/06/2017</a:t>
            </a:fld>
            <a:endParaRPr lang="pt-BR"/>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pt-BR"/>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847A7E7C-1446-45DD-8ED5-4EA08090E8AB}" type="slidenum">
              <a:rPr lang="pt-BR" smtClean="0"/>
              <a:pPr/>
              <a:t>‹nº›</a:t>
            </a:fld>
            <a:endParaRPr lang="pt-BR"/>
          </a:p>
        </p:txBody>
      </p:sp>
    </p:spTree>
    <p:extLst>
      <p:ext uri="{BB962C8B-B14F-4D97-AF65-F5344CB8AC3E}">
        <p14:creationId xmlns:p14="http://schemas.microsoft.com/office/powerpoint/2010/main" val="385126308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ransition spd="slow">
    <p:fade/>
  </p:transition>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2.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hyperlink" Target="mailto:presidente@confea.org.br" TargetMode="External"/><Relationship Id="rId2" Type="http://schemas.openxmlformats.org/officeDocument/2006/relationships/hyperlink" Target="mailto:jgilberto.campos@confea.org.br" TargetMode="Externa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11560" y="1556792"/>
            <a:ext cx="7992888" cy="1538883"/>
          </a:xfrm>
          <a:prstGeom prst="rect">
            <a:avLst/>
          </a:prstGeom>
        </p:spPr>
        <p:txBody>
          <a:bodyPr wrap="square">
            <a:spAutoFit/>
          </a:bodyPr>
          <a:lstStyle/>
          <a:p>
            <a:r>
              <a:rPr lang="pt-BR" b="1" dirty="0"/>
              <a:t> </a:t>
            </a:r>
            <a:r>
              <a:rPr lang="pt-BR" dirty="0">
                <a:latin typeface="Verdana" panose="020B0604030504040204" pitchFamily="34" charset="0"/>
                <a:ea typeface="Verdana" panose="020B0604030504040204" pitchFamily="34" charset="0"/>
                <a:cs typeface="Verdana" panose="020B0604030504040204" pitchFamily="34" charset="0"/>
              </a:rPr>
              <a:t> </a:t>
            </a:r>
          </a:p>
          <a:p>
            <a:pPr algn="just"/>
            <a:endParaRPr lang="pt-BR" sz="2000" dirty="0">
              <a:latin typeface="Verdana" panose="020B0604030504040204" pitchFamily="34" charset="0"/>
              <a:ea typeface="Verdana" panose="020B0604030504040204" pitchFamily="34" charset="0"/>
              <a:cs typeface="Verdana" panose="020B0604030504040204" pitchFamily="34" charset="0"/>
            </a:endParaRPr>
          </a:p>
          <a:p>
            <a:pPr algn="just"/>
            <a:endParaRPr lang="pt-BR" sz="2000" dirty="0" smtClean="0">
              <a:latin typeface="Verdana" panose="020B0604030504040204" pitchFamily="34" charset="0"/>
              <a:ea typeface="Verdana" panose="020B0604030504040204" pitchFamily="34" charset="0"/>
              <a:cs typeface="Verdana" panose="020B0604030504040204" pitchFamily="34" charset="0"/>
            </a:endParaRPr>
          </a:p>
          <a:p>
            <a:endParaRPr lang="pt-BR" dirty="0"/>
          </a:p>
          <a:p>
            <a:endParaRPr lang="pt-BR" dirty="0">
              <a:latin typeface="Verdana" panose="020B0604030504040204" pitchFamily="34" charset="0"/>
              <a:ea typeface="Verdana" panose="020B0604030504040204" pitchFamily="34" charset="0"/>
              <a:cs typeface="Verdana" panose="020B0604030504040204" pitchFamily="34" charset="0"/>
            </a:endParaRPr>
          </a:p>
        </p:txBody>
      </p:sp>
      <p:pic>
        <p:nvPicPr>
          <p:cNvPr id="4" name="Imagem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22772" y="2780928"/>
            <a:ext cx="5397500"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04227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5292080" y="548680"/>
            <a:ext cx="2821816" cy="707886"/>
          </a:xfrm>
          <a:prstGeom prst="rect">
            <a:avLst/>
          </a:prstGeom>
          <a:noFill/>
        </p:spPr>
        <p:txBody>
          <a:bodyPr wrap="square" rtlCol="0">
            <a:spAutoFit/>
          </a:bodyPr>
          <a:lstStyle/>
          <a:p>
            <a:pPr algn="ctr"/>
            <a:r>
              <a:rPr lang="pt-BR" sz="2000" b="1" dirty="0" smtClean="0">
                <a:solidFill>
                  <a:schemeClr val="bg1"/>
                </a:solidFill>
              </a:rPr>
              <a:t>ÁGUA É VIDA</a:t>
            </a:r>
          </a:p>
          <a:p>
            <a:pPr algn="ctr"/>
            <a:r>
              <a:rPr lang="pt-BR" sz="2000" b="1" dirty="0" smtClean="0">
                <a:solidFill>
                  <a:schemeClr val="bg1"/>
                </a:solidFill>
              </a:rPr>
              <a:t>ENERGIA É RIQUEZA</a:t>
            </a:r>
            <a:endParaRPr lang="pt-BR" sz="2000" b="1" dirty="0">
              <a:solidFill>
                <a:schemeClr val="bg1"/>
              </a:solidFill>
            </a:endParaRPr>
          </a:p>
        </p:txBody>
      </p:sp>
      <p:sp>
        <p:nvSpPr>
          <p:cNvPr id="6" name="CaixaDeTexto 5"/>
          <p:cNvSpPr txBox="1"/>
          <p:nvPr/>
        </p:nvSpPr>
        <p:spPr>
          <a:xfrm>
            <a:off x="259395" y="2497832"/>
            <a:ext cx="8643937" cy="3231654"/>
          </a:xfrm>
          <a:prstGeom prst="rect">
            <a:avLst/>
          </a:prstGeom>
          <a:noFill/>
        </p:spPr>
        <p:txBody>
          <a:bodyPr wrap="square" rtlCol="0">
            <a:spAutoFit/>
          </a:bodyPr>
          <a:lstStyle/>
          <a:p>
            <a:pPr lvl="1" defTabSz="449263" fontAlgn="base">
              <a:lnSpc>
                <a:spcPct val="150000"/>
              </a:lnSpc>
              <a:spcBef>
                <a:spcPct val="0"/>
              </a:spcBef>
              <a:spcAft>
                <a:spcPct val="0"/>
              </a:spcAft>
            </a:pPr>
            <a:endParaRPr lang="pt-BR" sz="16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742950" lvl="1" indent="-285750" algn="just" defTabSz="449263" fontAlgn="base">
              <a:spcBef>
                <a:spcPct val="0"/>
              </a:spcBef>
              <a:spcAft>
                <a:spcPct val="0"/>
              </a:spcAft>
              <a:buFont typeface="Wingdings" panose="05000000000000000000" pitchFamily="2" charset="2"/>
              <a:buChar char="Ø"/>
            </a:pPr>
            <a:r>
              <a:rPr lang="pt-BR" sz="2000" dirty="0" smtClean="0">
                <a:latin typeface="Verdana" panose="020B0604030504040204" pitchFamily="34" charset="0"/>
                <a:ea typeface="Verdana" panose="020B0604030504040204" pitchFamily="34" charset="0"/>
                <a:cs typeface="Verdana" panose="020B0604030504040204" pitchFamily="34" charset="0"/>
              </a:rPr>
              <a:t>O Confea, assim como os Creas, tem como instâncias consultivas as Coordenadorias Nacionais de Câmaras Especializadas: Agronomia</a:t>
            </a:r>
            <a:r>
              <a:rPr lang="pt-BR" sz="2000" dirty="0">
                <a:latin typeface="Verdana" panose="020B0604030504040204" pitchFamily="34" charset="0"/>
                <a:ea typeface="Verdana" panose="020B0604030504040204" pitchFamily="34" charset="0"/>
                <a:cs typeface="Verdana" panose="020B0604030504040204" pitchFamily="34" charset="0"/>
              </a:rPr>
              <a:t>;</a:t>
            </a:r>
            <a:r>
              <a:rPr lang="pt-BR" sz="2000" dirty="0" smtClean="0">
                <a:latin typeface="Verdana" panose="020B0604030504040204" pitchFamily="34" charset="0"/>
                <a:ea typeface="Verdana" panose="020B0604030504040204" pitchFamily="34" charset="0"/>
                <a:cs typeface="Verdana" panose="020B0604030504040204" pitchFamily="34" charset="0"/>
              </a:rPr>
              <a:t> Agrimensura; Engenharia Civil; Engenharia Elétrica; Engenharia Florestal; Engenharia Industrial; Engenharia Química; Segurança do Trabalho; Geologia e Minas e Comissão de Ética dos Creas;</a:t>
            </a:r>
          </a:p>
          <a:p>
            <a:pPr lvl="1" algn="just" defTabSz="449263" fontAlgn="base">
              <a:spcBef>
                <a:spcPct val="0"/>
              </a:spcBef>
              <a:spcAft>
                <a:spcPct val="0"/>
              </a:spcAft>
            </a:pPr>
            <a:endParaRPr lang="pt-BR" sz="2000" dirty="0" smtClean="0">
              <a:latin typeface="Verdana" panose="020B0604030504040204" pitchFamily="34" charset="0"/>
              <a:ea typeface="Verdana" panose="020B0604030504040204" pitchFamily="34" charset="0"/>
              <a:cs typeface="Verdana" panose="020B0604030504040204" pitchFamily="34" charset="0"/>
            </a:endParaRPr>
          </a:p>
          <a:p>
            <a:pPr marL="742950" lvl="1" indent="-285750" algn="just" defTabSz="449263" fontAlgn="base">
              <a:spcBef>
                <a:spcPct val="0"/>
              </a:spcBef>
              <a:spcAft>
                <a:spcPct val="0"/>
              </a:spcAft>
              <a:buFont typeface="Wingdings" panose="05000000000000000000" pitchFamily="2" charset="2"/>
              <a:buChar char="Ø"/>
            </a:pPr>
            <a:r>
              <a:rPr lang="pt-BR" sz="2000" dirty="0" smtClean="0">
                <a:latin typeface="Verdana" panose="020B0604030504040204" pitchFamily="34" charset="0"/>
                <a:ea typeface="Verdana" panose="020B0604030504040204" pitchFamily="34" charset="0"/>
                <a:cs typeface="Verdana" panose="020B0604030504040204" pitchFamily="34" charset="0"/>
              </a:rPr>
              <a:t>O Confea atua ainda junto com dois colegiados: Colégio de Presidentes (CP) e Colégio de Entidades Nacionais (Cden).</a:t>
            </a:r>
          </a:p>
        </p:txBody>
      </p:sp>
      <p:sp>
        <p:nvSpPr>
          <p:cNvPr id="7" name="CaixaDeTexto 6"/>
          <p:cNvSpPr txBox="1"/>
          <p:nvPr/>
        </p:nvSpPr>
        <p:spPr>
          <a:xfrm>
            <a:off x="790352" y="2066945"/>
            <a:ext cx="7563296" cy="861774"/>
          </a:xfrm>
          <a:prstGeom prst="rect">
            <a:avLst/>
          </a:prstGeom>
          <a:noFill/>
        </p:spPr>
        <p:txBody>
          <a:bodyPr wrap="square" rtlCol="0">
            <a:spAutoFit/>
          </a:bodyPr>
          <a:lstStyle/>
          <a:p>
            <a:pPr algn="ctr" defTabSz="449263" fontAlgn="base">
              <a:spcBef>
                <a:spcPct val="0"/>
              </a:spcBef>
              <a:spcAft>
                <a:spcPct val="0"/>
              </a:spcAft>
            </a:pPr>
            <a:r>
              <a:rPr lang="pt-BR" sz="2800" b="1" dirty="0" smtClean="0">
                <a:latin typeface="Verdana" panose="020B0604030504040204" pitchFamily="34" charset="0"/>
                <a:ea typeface="Verdana" panose="020B0604030504040204" pitchFamily="34" charset="0"/>
                <a:cs typeface="Verdana" panose="020B0604030504040204" pitchFamily="34" charset="0"/>
              </a:rPr>
              <a:t>Orgãos Consultivos do Confea</a:t>
            </a:r>
          </a:p>
          <a:p>
            <a:pPr algn="ctr" defTabSz="449263" fontAlgn="base">
              <a:spcBef>
                <a:spcPct val="0"/>
              </a:spcBef>
              <a:spcAft>
                <a:spcPct val="0"/>
              </a:spcAft>
            </a:pPr>
            <a:endParaRPr lang="pt-BR" sz="2200" b="1"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7933511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683568" y="1196752"/>
            <a:ext cx="7560840" cy="5386090"/>
          </a:xfrm>
          <a:prstGeom prst="rect">
            <a:avLst/>
          </a:prstGeom>
        </p:spPr>
        <p:txBody>
          <a:bodyPr wrap="square">
            <a:spAutoFit/>
          </a:bodyPr>
          <a:lstStyle/>
          <a:p>
            <a:r>
              <a:rPr lang="pt-BR" sz="3200" b="1" u="sng" dirty="0"/>
              <a:t>MANUAL DE FISCALIZAÇÃO:</a:t>
            </a:r>
          </a:p>
          <a:p>
            <a:r>
              <a:rPr lang="pt-BR" sz="2400" dirty="0"/>
              <a:t>I. APRESENTAÇÃO,  II. MISSÃO INSTITUCIONAL DO SISTEMA CONFEA/CREA, III. PERFIL DAS MODALIDADES PROFISSIONAIS VINCULADAS AO SISTEMA CONFEA/CREA , IV. A VERIFICAÇÃO DO EXERCÍCIO PROFISSIONAL, V. O AGENTE FISCAL , VI. INSTRUMENTOS DE FISCALIZAÇÃO, VII. ESTRATÉGIAS DE FISCALIZAÇÃO, VIII. INFRAÇÕES E PENALIDADES, IX. BASE LEGAL PARA A FISCALIZAÇÃO DO EXERCÍCIO PROFISSIONAL, X. REFERÊNCIAS BIBLIOGRÁFICAS, XI - GLOSSÁRIO DE TERMOS TÉCNICOS E ADMINISTRATIVOS ,  ANEXO 1 - FISCALIZAÇÃO EM ÓRGÃOS PÚBLICOS,  ANEXO 2 AO ANEXO 9 - PRIORIDADES DE FISCALIZAÇÃO –NAS MODALIDADES, ANEXO 11 – DIRETRIZES NACIONAIS DA FISCALIZAÇÃO.</a:t>
            </a:r>
          </a:p>
        </p:txBody>
      </p:sp>
    </p:spTree>
    <p:extLst>
      <p:ext uri="{BB962C8B-B14F-4D97-AF65-F5344CB8AC3E}">
        <p14:creationId xmlns:p14="http://schemas.microsoft.com/office/powerpoint/2010/main" val="3444733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2123728" y="1773257"/>
            <a:ext cx="4608512" cy="461665"/>
          </a:xfrm>
          <a:prstGeom prst="rect">
            <a:avLst/>
          </a:prstGeom>
        </p:spPr>
        <p:txBody>
          <a:bodyPr wrap="square">
            <a:spAutoFit/>
          </a:bodyPr>
          <a:lstStyle/>
          <a:p>
            <a:r>
              <a:rPr lang="pt-BR" sz="2400" b="1" dirty="0" smtClean="0">
                <a:latin typeface="Verdana" panose="020B0604030504040204" pitchFamily="34" charset="0"/>
                <a:ea typeface="Verdana" panose="020B0604030504040204" pitchFamily="34" charset="0"/>
                <a:cs typeface="Verdana" panose="020B0604030504040204" pitchFamily="34" charset="0"/>
              </a:rPr>
              <a:t>Número de profissionais</a:t>
            </a:r>
            <a:endParaRPr lang="pt-BR" dirty="0"/>
          </a:p>
        </p:txBody>
      </p:sp>
      <p:graphicFrame>
        <p:nvGraphicFramePr>
          <p:cNvPr id="2" name="Tabela 1"/>
          <p:cNvGraphicFramePr>
            <a:graphicFrameLocks noGrp="1"/>
          </p:cNvGraphicFramePr>
          <p:nvPr/>
        </p:nvGraphicFramePr>
        <p:xfrm>
          <a:off x="457200" y="2706846"/>
          <a:ext cx="8229600" cy="2312670"/>
        </p:xfrm>
        <a:graphic>
          <a:graphicData uri="http://schemas.openxmlformats.org/drawingml/2006/table">
            <a:tbl>
              <a:tblPr/>
              <a:tblGrid>
                <a:gridCol w="4114800"/>
                <a:gridCol w="4114800"/>
              </a:tblGrid>
              <a:tr h="285750">
                <a:tc>
                  <a:txBody>
                    <a:bodyPr/>
                    <a:lstStyle/>
                    <a:p>
                      <a:pPr algn="ctr"/>
                      <a:r>
                        <a:rPr lang="pt-BR" b="1" dirty="0">
                          <a:solidFill>
                            <a:srgbClr val="FFFFFF"/>
                          </a:solidFill>
                          <a:effectLst/>
                          <a:latin typeface="CNF"/>
                        </a:rPr>
                        <a:t>Número de Títulos</a:t>
                      </a:r>
                    </a:p>
                  </a:txBody>
                  <a:tcPr marL="47625" marR="47625" marT="47625" marB="47625" anchor="ctr">
                    <a:lnL w="9525" cap="flat" cmpd="sng" algn="ctr">
                      <a:solidFill>
                        <a:srgbClr val="326E87"/>
                      </a:solidFill>
                      <a:prstDash val="solid"/>
                      <a:round/>
                      <a:headEnd type="none" w="med" len="med"/>
                      <a:tailEnd type="none" w="med" len="med"/>
                    </a:lnL>
                    <a:lnR w="9525" cap="flat" cmpd="sng" algn="ctr">
                      <a:solidFill>
                        <a:srgbClr val="326E87"/>
                      </a:solidFill>
                      <a:prstDash val="solid"/>
                      <a:round/>
                      <a:headEnd type="none" w="med" len="med"/>
                      <a:tailEnd type="none" w="med" len="med"/>
                    </a:lnR>
                    <a:lnT w="9525" cap="flat" cmpd="sng" algn="ctr">
                      <a:solidFill>
                        <a:srgbClr val="326E87"/>
                      </a:solidFill>
                      <a:prstDash val="solid"/>
                      <a:round/>
                      <a:headEnd type="none" w="med" len="med"/>
                      <a:tailEnd type="none" w="med" len="med"/>
                    </a:lnT>
                    <a:lnB w="9525" cap="flat" cmpd="sng" algn="ctr">
                      <a:solidFill>
                        <a:srgbClr val="326E87"/>
                      </a:solidFill>
                      <a:prstDash val="solid"/>
                      <a:round/>
                      <a:headEnd type="none" w="med" len="med"/>
                      <a:tailEnd type="none" w="med" len="med"/>
                    </a:lnB>
                    <a:solidFill>
                      <a:srgbClr val="6F99BF"/>
                    </a:solidFill>
                  </a:tcPr>
                </a:tc>
                <a:tc>
                  <a:txBody>
                    <a:bodyPr/>
                    <a:lstStyle/>
                    <a:p>
                      <a:pPr algn="ctr"/>
                      <a:r>
                        <a:rPr lang="pt-BR" b="1" dirty="0">
                          <a:solidFill>
                            <a:srgbClr val="FFFFFF"/>
                          </a:solidFill>
                          <a:effectLst/>
                          <a:latin typeface="CNF"/>
                        </a:rPr>
                        <a:t>Total</a:t>
                      </a:r>
                    </a:p>
                  </a:txBody>
                  <a:tcPr marL="47625" marR="47625" marT="47625" marB="47625" anchor="ctr">
                    <a:lnL w="9525" cap="flat" cmpd="sng" algn="ctr">
                      <a:solidFill>
                        <a:srgbClr val="326E87"/>
                      </a:solidFill>
                      <a:prstDash val="solid"/>
                      <a:round/>
                      <a:headEnd type="none" w="med" len="med"/>
                      <a:tailEnd type="none" w="med" len="med"/>
                    </a:lnL>
                    <a:lnR w="9525" cap="flat" cmpd="sng" algn="ctr">
                      <a:solidFill>
                        <a:srgbClr val="326E87"/>
                      </a:solidFill>
                      <a:prstDash val="solid"/>
                      <a:round/>
                      <a:headEnd type="none" w="med" len="med"/>
                      <a:tailEnd type="none" w="med" len="med"/>
                    </a:lnR>
                    <a:lnT w="9525" cap="flat" cmpd="sng" algn="ctr">
                      <a:solidFill>
                        <a:srgbClr val="326E87"/>
                      </a:solidFill>
                      <a:prstDash val="solid"/>
                      <a:round/>
                      <a:headEnd type="none" w="med" len="med"/>
                      <a:tailEnd type="none" w="med" len="med"/>
                    </a:lnT>
                    <a:lnB w="9525" cap="flat" cmpd="sng" algn="ctr">
                      <a:solidFill>
                        <a:srgbClr val="326E87"/>
                      </a:solidFill>
                      <a:prstDash val="solid"/>
                      <a:round/>
                      <a:headEnd type="none" w="med" len="med"/>
                      <a:tailEnd type="none" w="med" len="med"/>
                    </a:lnB>
                    <a:solidFill>
                      <a:srgbClr val="6F99BF"/>
                    </a:solidFill>
                  </a:tcPr>
                </a:tc>
              </a:tr>
              <a:tr h="0">
                <a:tc>
                  <a:txBody>
                    <a:bodyPr/>
                    <a:lstStyle/>
                    <a:p>
                      <a:r>
                        <a:rPr lang="pt-BR" dirty="0">
                          <a:effectLst/>
                        </a:rPr>
                        <a:t>1 Título:</a:t>
                      </a:r>
                    </a:p>
                  </a:txBody>
                  <a:tcPr marL="57150" marR="57150" marT="57150" marB="57150" anchor="ctr">
                    <a:lnL w="9525" cap="flat" cmpd="sng" algn="ctr">
                      <a:solidFill>
                        <a:srgbClr val="326E87"/>
                      </a:solidFill>
                      <a:prstDash val="solid"/>
                      <a:round/>
                      <a:headEnd type="none" w="med" len="med"/>
                      <a:tailEnd type="none" w="med" len="med"/>
                    </a:lnL>
                    <a:lnR w="9525" cap="flat" cmpd="sng" algn="ctr">
                      <a:solidFill>
                        <a:srgbClr val="326E87"/>
                      </a:solidFill>
                      <a:prstDash val="solid"/>
                      <a:round/>
                      <a:headEnd type="none" w="med" len="med"/>
                      <a:tailEnd type="none" w="med" len="med"/>
                    </a:lnR>
                    <a:lnT w="9525" cap="flat" cmpd="sng" algn="ctr">
                      <a:solidFill>
                        <a:srgbClr val="326E87"/>
                      </a:solidFill>
                      <a:prstDash val="solid"/>
                      <a:round/>
                      <a:headEnd type="none" w="med" len="med"/>
                      <a:tailEnd type="none" w="med" len="med"/>
                    </a:lnT>
                    <a:lnB w="9525" cap="flat" cmpd="sng" algn="ctr">
                      <a:solidFill>
                        <a:srgbClr val="326E87"/>
                      </a:solidFill>
                      <a:prstDash val="solid"/>
                      <a:round/>
                      <a:headEnd type="none" w="med" len="med"/>
                      <a:tailEnd type="none" w="med" len="med"/>
                    </a:lnB>
                    <a:solidFill>
                      <a:srgbClr val="FFFFFF"/>
                    </a:solidFill>
                  </a:tcPr>
                </a:tc>
                <a:tc>
                  <a:txBody>
                    <a:bodyPr/>
                    <a:lstStyle/>
                    <a:p>
                      <a:r>
                        <a:rPr lang="pt-BR" dirty="0">
                          <a:effectLst/>
                        </a:rPr>
                        <a:t>1.226.391</a:t>
                      </a:r>
                    </a:p>
                  </a:txBody>
                  <a:tcPr marL="57150" marR="57150" marT="57150" marB="57150" anchor="ctr">
                    <a:lnL w="9525" cap="flat" cmpd="sng" algn="ctr">
                      <a:solidFill>
                        <a:srgbClr val="326E87"/>
                      </a:solidFill>
                      <a:prstDash val="solid"/>
                      <a:round/>
                      <a:headEnd type="none" w="med" len="med"/>
                      <a:tailEnd type="none" w="med" len="med"/>
                    </a:lnL>
                    <a:lnR w="9525" cap="flat" cmpd="sng" algn="ctr">
                      <a:solidFill>
                        <a:srgbClr val="326E87"/>
                      </a:solidFill>
                      <a:prstDash val="solid"/>
                      <a:round/>
                      <a:headEnd type="none" w="med" len="med"/>
                      <a:tailEnd type="none" w="med" len="med"/>
                    </a:lnR>
                    <a:lnT w="9525" cap="flat" cmpd="sng" algn="ctr">
                      <a:solidFill>
                        <a:srgbClr val="326E87"/>
                      </a:solidFill>
                      <a:prstDash val="solid"/>
                      <a:round/>
                      <a:headEnd type="none" w="med" len="med"/>
                      <a:tailEnd type="none" w="med" len="med"/>
                    </a:lnT>
                    <a:lnB w="9525" cap="flat" cmpd="sng" algn="ctr">
                      <a:solidFill>
                        <a:srgbClr val="326E87"/>
                      </a:solidFill>
                      <a:prstDash val="solid"/>
                      <a:round/>
                      <a:headEnd type="none" w="med" len="med"/>
                      <a:tailEnd type="none" w="med" len="med"/>
                    </a:lnB>
                    <a:solidFill>
                      <a:srgbClr val="FFFFFF"/>
                    </a:solidFill>
                  </a:tcPr>
                </a:tc>
              </a:tr>
              <a:tr h="0">
                <a:tc>
                  <a:txBody>
                    <a:bodyPr/>
                    <a:lstStyle/>
                    <a:p>
                      <a:r>
                        <a:rPr lang="pt-BR" dirty="0">
                          <a:effectLst/>
                        </a:rPr>
                        <a:t>2 Títulos:</a:t>
                      </a:r>
                    </a:p>
                  </a:txBody>
                  <a:tcPr marL="57150" marR="57150" marT="57150" marB="57150" anchor="ctr">
                    <a:lnL w="9525" cap="flat" cmpd="sng" algn="ctr">
                      <a:solidFill>
                        <a:srgbClr val="326E87"/>
                      </a:solidFill>
                      <a:prstDash val="solid"/>
                      <a:round/>
                      <a:headEnd type="none" w="med" len="med"/>
                      <a:tailEnd type="none" w="med" len="med"/>
                    </a:lnL>
                    <a:lnR w="9525" cap="flat" cmpd="sng" algn="ctr">
                      <a:solidFill>
                        <a:srgbClr val="326E87"/>
                      </a:solidFill>
                      <a:prstDash val="solid"/>
                      <a:round/>
                      <a:headEnd type="none" w="med" len="med"/>
                      <a:tailEnd type="none" w="med" len="med"/>
                    </a:lnR>
                    <a:lnT w="9525" cap="flat" cmpd="sng" algn="ctr">
                      <a:solidFill>
                        <a:srgbClr val="326E87"/>
                      </a:solidFill>
                      <a:prstDash val="solid"/>
                      <a:round/>
                      <a:headEnd type="none" w="med" len="med"/>
                      <a:tailEnd type="none" w="med" len="med"/>
                    </a:lnT>
                    <a:lnB w="9525" cap="flat" cmpd="sng" algn="ctr">
                      <a:solidFill>
                        <a:srgbClr val="326E87"/>
                      </a:solidFill>
                      <a:prstDash val="solid"/>
                      <a:round/>
                      <a:headEnd type="none" w="med" len="med"/>
                      <a:tailEnd type="none" w="med" len="med"/>
                    </a:lnB>
                    <a:solidFill>
                      <a:srgbClr val="FFFFFF"/>
                    </a:solidFill>
                  </a:tcPr>
                </a:tc>
                <a:tc>
                  <a:txBody>
                    <a:bodyPr/>
                    <a:lstStyle/>
                    <a:p>
                      <a:r>
                        <a:rPr lang="pt-BR" dirty="0">
                          <a:effectLst/>
                        </a:rPr>
                        <a:t>96.838</a:t>
                      </a:r>
                    </a:p>
                  </a:txBody>
                  <a:tcPr marL="57150" marR="57150" marT="57150" marB="57150" anchor="ctr">
                    <a:lnL w="9525" cap="flat" cmpd="sng" algn="ctr">
                      <a:solidFill>
                        <a:srgbClr val="326E87"/>
                      </a:solidFill>
                      <a:prstDash val="solid"/>
                      <a:round/>
                      <a:headEnd type="none" w="med" len="med"/>
                      <a:tailEnd type="none" w="med" len="med"/>
                    </a:lnL>
                    <a:lnR w="9525" cap="flat" cmpd="sng" algn="ctr">
                      <a:solidFill>
                        <a:srgbClr val="326E87"/>
                      </a:solidFill>
                      <a:prstDash val="solid"/>
                      <a:round/>
                      <a:headEnd type="none" w="med" len="med"/>
                      <a:tailEnd type="none" w="med" len="med"/>
                    </a:lnR>
                    <a:lnT w="9525" cap="flat" cmpd="sng" algn="ctr">
                      <a:solidFill>
                        <a:srgbClr val="326E87"/>
                      </a:solidFill>
                      <a:prstDash val="solid"/>
                      <a:round/>
                      <a:headEnd type="none" w="med" len="med"/>
                      <a:tailEnd type="none" w="med" len="med"/>
                    </a:lnT>
                    <a:lnB w="9525" cap="flat" cmpd="sng" algn="ctr">
                      <a:solidFill>
                        <a:srgbClr val="326E87"/>
                      </a:solidFill>
                      <a:prstDash val="solid"/>
                      <a:round/>
                      <a:headEnd type="none" w="med" len="med"/>
                      <a:tailEnd type="none" w="med" len="med"/>
                    </a:lnB>
                    <a:solidFill>
                      <a:srgbClr val="FFFFFF"/>
                    </a:solidFill>
                  </a:tcPr>
                </a:tc>
              </a:tr>
              <a:tr h="0">
                <a:tc>
                  <a:txBody>
                    <a:bodyPr/>
                    <a:lstStyle/>
                    <a:p>
                      <a:r>
                        <a:rPr lang="pt-BR" dirty="0">
                          <a:effectLst/>
                        </a:rPr>
                        <a:t>3 Títulos:</a:t>
                      </a:r>
                    </a:p>
                  </a:txBody>
                  <a:tcPr marL="57150" marR="57150" marT="57150" marB="57150" anchor="ctr">
                    <a:lnL w="9525" cap="flat" cmpd="sng" algn="ctr">
                      <a:solidFill>
                        <a:srgbClr val="326E87"/>
                      </a:solidFill>
                      <a:prstDash val="solid"/>
                      <a:round/>
                      <a:headEnd type="none" w="med" len="med"/>
                      <a:tailEnd type="none" w="med" len="med"/>
                    </a:lnL>
                    <a:lnR w="9525" cap="flat" cmpd="sng" algn="ctr">
                      <a:solidFill>
                        <a:srgbClr val="326E87"/>
                      </a:solidFill>
                      <a:prstDash val="solid"/>
                      <a:round/>
                      <a:headEnd type="none" w="med" len="med"/>
                      <a:tailEnd type="none" w="med" len="med"/>
                    </a:lnR>
                    <a:lnT w="9525" cap="flat" cmpd="sng" algn="ctr">
                      <a:solidFill>
                        <a:srgbClr val="326E87"/>
                      </a:solidFill>
                      <a:prstDash val="solid"/>
                      <a:round/>
                      <a:headEnd type="none" w="med" len="med"/>
                      <a:tailEnd type="none" w="med" len="med"/>
                    </a:lnT>
                    <a:lnB w="9525" cap="flat" cmpd="sng" algn="ctr">
                      <a:solidFill>
                        <a:srgbClr val="326E87"/>
                      </a:solidFill>
                      <a:prstDash val="solid"/>
                      <a:round/>
                      <a:headEnd type="none" w="med" len="med"/>
                      <a:tailEnd type="none" w="med" len="med"/>
                    </a:lnB>
                    <a:solidFill>
                      <a:srgbClr val="FFFFFF"/>
                    </a:solidFill>
                  </a:tcPr>
                </a:tc>
                <a:tc>
                  <a:txBody>
                    <a:bodyPr/>
                    <a:lstStyle/>
                    <a:p>
                      <a:r>
                        <a:rPr lang="pt-BR" dirty="0">
                          <a:effectLst/>
                        </a:rPr>
                        <a:t>6.620</a:t>
                      </a:r>
                    </a:p>
                  </a:txBody>
                  <a:tcPr marL="57150" marR="57150" marT="57150" marB="57150" anchor="ctr">
                    <a:lnL w="9525" cap="flat" cmpd="sng" algn="ctr">
                      <a:solidFill>
                        <a:srgbClr val="326E87"/>
                      </a:solidFill>
                      <a:prstDash val="solid"/>
                      <a:round/>
                      <a:headEnd type="none" w="med" len="med"/>
                      <a:tailEnd type="none" w="med" len="med"/>
                    </a:lnL>
                    <a:lnR w="9525" cap="flat" cmpd="sng" algn="ctr">
                      <a:solidFill>
                        <a:srgbClr val="326E87"/>
                      </a:solidFill>
                      <a:prstDash val="solid"/>
                      <a:round/>
                      <a:headEnd type="none" w="med" len="med"/>
                      <a:tailEnd type="none" w="med" len="med"/>
                    </a:lnR>
                    <a:lnT w="9525" cap="flat" cmpd="sng" algn="ctr">
                      <a:solidFill>
                        <a:srgbClr val="326E87"/>
                      </a:solidFill>
                      <a:prstDash val="solid"/>
                      <a:round/>
                      <a:headEnd type="none" w="med" len="med"/>
                      <a:tailEnd type="none" w="med" len="med"/>
                    </a:lnT>
                    <a:lnB w="9525" cap="flat" cmpd="sng" algn="ctr">
                      <a:solidFill>
                        <a:srgbClr val="326E87"/>
                      </a:solidFill>
                      <a:prstDash val="solid"/>
                      <a:round/>
                      <a:headEnd type="none" w="med" len="med"/>
                      <a:tailEnd type="none" w="med" len="med"/>
                    </a:lnB>
                    <a:solidFill>
                      <a:srgbClr val="FFFFFF"/>
                    </a:solidFill>
                  </a:tcPr>
                </a:tc>
              </a:tr>
              <a:tr h="0">
                <a:tc>
                  <a:txBody>
                    <a:bodyPr/>
                    <a:lstStyle/>
                    <a:p>
                      <a:r>
                        <a:rPr lang="pt-BR" dirty="0">
                          <a:effectLst/>
                        </a:rPr>
                        <a:t>4 ou mais Títulos:</a:t>
                      </a:r>
                    </a:p>
                  </a:txBody>
                  <a:tcPr marL="57150" marR="57150" marT="57150" marB="57150" anchor="ctr">
                    <a:lnL w="9525" cap="flat" cmpd="sng" algn="ctr">
                      <a:solidFill>
                        <a:srgbClr val="326E87"/>
                      </a:solidFill>
                      <a:prstDash val="solid"/>
                      <a:round/>
                      <a:headEnd type="none" w="med" len="med"/>
                      <a:tailEnd type="none" w="med" len="med"/>
                    </a:lnL>
                    <a:lnR w="9525" cap="flat" cmpd="sng" algn="ctr">
                      <a:solidFill>
                        <a:srgbClr val="326E87"/>
                      </a:solidFill>
                      <a:prstDash val="solid"/>
                      <a:round/>
                      <a:headEnd type="none" w="med" len="med"/>
                      <a:tailEnd type="none" w="med" len="med"/>
                    </a:lnR>
                    <a:lnT w="9525" cap="flat" cmpd="sng" algn="ctr">
                      <a:solidFill>
                        <a:srgbClr val="326E87"/>
                      </a:solidFill>
                      <a:prstDash val="solid"/>
                      <a:round/>
                      <a:headEnd type="none" w="med" len="med"/>
                      <a:tailEnd type="none" w="med" len="med"/>
                    </a:lnT>
                    <a:lnB w="9525" cap="flat" cmpd="sng" algn="ctr">
                      <a:solidFill>
                        <a:srgbClr val="326E87"/>
                      </a:solidFill>
                      <a:prstDash val="solid"/>
                      <a:round/>
                      <a:headEnd type="none" w="med" len="med"/>
                      <a:tailEnd type="none" w="med" len="med"/>
                    </a:lnB>
                    <a:solidFill>
                      <a:srgbClr val="FFFFFF"/>
                    </a:solidFill>
                  </a:tcPr>
                </a:tc>
                <a:tc>
                  <a:txBody>
                    <a:bodyPr/>
                    <a:lstStyle/>
                    <a:p>
                      <a:r>
                        <a:rPr lang="pt-BR" dirty="0">
                          <a:effectLst/>
                        </a:rPr>
                        <a:t>474</a:t>
                      </a:r>
                    </a:p>
                  </a:txBody>
                  <a:tcPr marL="57150" marR="57150" marT="57150" marB="57150" anchor="ctr">
                    <a:lnL w="9525" cap="flat" cmpd="sng" algn="ctr">
                      <a:solidFill>
                        <a:srgbClr val="326E87"/>
                      </a:solidFill>
                      <a:prstDash val="solid"/>
                      <a:round/>
                      <a:headEnd type="none" w="med" len="med"/>
                      <a:tailEnd type="none" w="med" len="med"/>
                    </a:lnL>
                    <a:lnR w="9525" cap="flat" cmpd="sng" algn="ctr">
                      <a:solidFill>
                        <a:srgbClr val="326E87"/>
                      </a:solidFill>
                      <a:prstDash val="solid"/>
                      <a:round/>
                      <a:headEnd type="none" w="med" len="med"/>
                      <a:tailEnd type="none" w="med" len="med"/>
                    </a:lnR>
                    <a:lnT w="9525" cap="flat" cmpd="sng" algn="ctr">
                      <a:solidFill>
                        <a:srgbClr val="326E87"/>
                      </a:solidFill>
                      <a:prstDash val="solid"/>
                      <a:round/>
                      <a:headEnd type="none" w="med" len="med"/>
                      <a:tailEnd type="none" w="med" len="med"/>
                    </a:lnT>
                    <a:lnB w="9525" cap="flat" cmpd="sng" algn="ctr">
                      <a:solidFill>
                        <a:srgbClr val="326E87"/>
                      </a:solidFill>
                      <a:prstDash val="solid"/>
                      <a:round/>
                      <a:headEnd type="none" w="med" len="med"/>
                      <a:tailEnd type="none" w="med" len="med"/>
                    </a:lnB>
                    <a:solidFill>
                      <a:srgbClr val="FFFFFF"/>
                    </a:solidFill>
                  </a:tcPr>
                </a:tc>
              </a:tr>
              <a:tr h="0">
                <a:tc>
                  <a:txBody>
                    <a:bodyPr/>
                    <a:lstStyle/>
                    <a:p>
                      <a:r>
                        <a:rPr lang="pt-BR" dirty="0">
                          <a:effectLst/>
                        </a:rPr>
                        <a:t>Total de Profissionais Ativos Cadastrados:</a:t>
                      </a:r>
                    </a:p>
                  </a:txBody>
                  <a:tcPr marL="57150" marR="57150" marT="57150" marB="57150" anchor="ctr">
                    <a:lnL w="9525" cap="flat" cmpd="sng" algn="ctr">
                      <a:solidFill>
                        <a:srgbClr val="326E87"/>
                      </a:solidFill>
                      <a:prstDash val="solid"/>
                      <a:round/>
                      <a:headEnd type="none" w="med" len="med"/>
                      <a:tailEnd type="none" w="med" len="med"/>
                    </a:lnL>
                    <a:lnR w="9525" cap="flat" cmpd="sng" algn="ctr">
                      <a:solidFill>
                        <a:srgbClr val="326E87"/>
                      </a:solidFill>
                      <a:prstDash val="solid"/>
                      <a:round/>
                      <a:headEnd type="none" w="med" len="med"/>
                      <a:tailEnd type="none" w="med" len="med"/>
                    </a:lnR>
                    <a:lnT w="9525" cap="flat" cmpd="sng" algn="ctr">
                      <a:solidFill>
                        <a:srgbClr val="326E87"/>
                      </a:solidFill>
                      <a:prstDash val="solid"/>
                      <a:round/>
                      <a:headEnd type="none" w="med" len="med"/>
                      <a:tailEnd type="none" w="med" len="med"/>
                    </a:lnT>
                    <a:lnB w="9525" cap="flat" cmpd="sng" algn="ctr">
                      <a:solidFill>
                        <a:srgbClr val="326E87"/>
                      </a:solidFill>
                      <a:prstDash val="solid"/>
                      <a:round/>
                      <a:headEnd type="none" w="med" len="med"/>
                      <a:tailEnd type="none" w="med" len="med"/>
                    </a:lnB>
                    <a:solidFill>
                      <a:srgbClr val="FFFFFF"/>
                    </a:solidFill>
                  </a:tcPr>
                </a:tc>
                <a:tc>
                  <a:txBody>
                    <a:bodyPr/>
                    <a:lstStyle/>
                    <a:p>
                      <a:r>
                        <a:rPr lang="pt-BR" dirty="0">
                          <a:effectLst/>
                        </a:rPr>
                        <a:t>1.330.323</a:t>
                      </a:r>
                    </a:p>
                  </a:txBody>
                  <a:tcPr marL="57150" marR="57150" marT="57150" marB="57150" anchor="ctr">
                    <a:lnL w="9525" cap="flat" cmpd="sng" algn="ctr">
                      <a:solidFill>
                        <a:srgbClr val="326E87"/>
                      </a:solidFill>
                      <a:prstDash val="solid"/>
                      <a:round/>
                      <a:headEnd type="none" w="med" len="med"/>
                      <a:tailEnd type="none" w="med" len="med"/>
                    </a:lnL>
                    <a:lnR w="9525" cap="flat" cmpd="sng" algn="ctr">
                      <a:solidFill>
                        <a:srgbClr val="326E87"/>
                      </a:solidFill>
                      <a:prstDash val="solid"/>
                      <a:round/>
                      <a:headEnd type="none" w="med" len="med"/>
                      <a:tailEnd type="none" w="med" len="med"/>
                    </a:lnR>
                    <a:lnT w="9525" cap="flat" cmpd="sng" algn="ctr">
                      <a:solidFill>
                        <a:srgbClr val="326E87"/>
                      </a:solidFill>
                      <a:prstDash val="solid"/>
                      <a:round/>
                      <a:headEnd type="none" w="med" len="med"/>
                      <a:tailEnd type="none" w="med" len="med"/>
                    </a:lnT>
                    <a:lnB w="9525" cap="flat" cmpd="sng" algn="ctr">
                      <a:solidFill>
                        <a:srgbClr val="326E87"/>
                      </a:solidFill>
                      <a:prstDash val="solid"/>
                      <a:round/>
                      <a:headEnd type="none" w="med" len="med"/>
                      <a:tailEnd type="none" w="med" len="med"/>
                    </a:lnB>
                    <a:solidFill>
                      <a:srgbClr val="FFFFFF"/>
                    </a:solidFill>
                  </a:tcPr>
                </a:tc>
              </a:tr>
            </a:tbl>
          </a:graphicData>
        </a:graphic>
      </p:graphicFrame>
      <p:sp>
        <p:nvSpPr>
          <p:cNvPr id="3" name="Rectangle 1"/>
          <p:cNvSpPr>
            <a:spLocks noChangeArrowheads="1"/>
          </p:cNvSpPr>
          <p:nvPr/>
        </p:nvSpPr>
        <p:spPr bwMode="auto">
          <a:xfrm>
            <a:off x="457200" y="2706688"/>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altLang="pt-BR" sz="600" b="0" i="0" u="none" strike="noStrike" cap="none" normalizeH="0" baseline="0" dirty="0" smtClean="0">
                <a:ln>
                  <a:noFill/>
                </a:ln>
                <a:solidFill>
                  <a:srgbClr val="333333"/>
                </a:solidFill>
                <a:effectLst/>
                <a:latin typeface="Arial" pitchFamily="34" charset="0"/>
                <a:cs typeface="Arial" pitchFamily="34" charset="0"/>
              </a:rPr>
              <a:t>Última atualização em 17/03/2017 05:10:46 </a:t>
            </a:r>
            <a:r>
              <a:rPr kumimoji="0" lang="pt-BR" altLang="pt-BR" sz="800" b="0" i="0" u="none" strike="noStrike" cap="none" normalizeH="0" baseline="0" dirty="0" smtClean="0">
                <a:ln>
                  <a:noFill/>
                </a:ln>
                <a:solidFill>
                  <a:schemeClr val="tx1"/>
                </a:solidFill>
                <a:effectLst/>
                <a:latin typeface="Arial" pitchFamily="34" charset="0"/>
                <a:cs typeface="Arial" pitchFamily="34" charset="0"/>
              </a:rPr>
              <a:t/>
            </a:r>
            <a:br>
              <a:rPr kumimoji="0" lang="pt-BR" altLang="pt-BR" sz="800" b="0" i="0" u="none" strike="noStrike" cap="none" normalizeH="0" baseline="0" dirty="0" smtClean="0">
                <a:ln>
                  <a:noFill/>
                </a:ln>
                <a:solidFill>
                  <a:schemeClr val="tx1"/>
                </a:solidFill>
                <a:effectLst/>
                <a:latin typeface="Arial" pitchFamily="34" charset="0"/>
                <a:cs typeface="Arial" pitchFamily="34" charset="0"/>
              </a:rPr>
            </a:br>
            <a:r>
              <a:rPr kumimoji="0" lang="pt-BR" altLang="pt-BR" sz="1800" b="0" i="0" u="none" strike="noStrike" cap="none" normalizeH="0" baseline="0" dirty="0" smtClean="0">
                <a:ln>
                  <a:noFill/>
                </a:ln>
                <a:solidFill>
                  <a:schemeClr val="tx1"/>
                </a:solidFill>
                <a:effectLst/>
                <a:latin typeface="Arial" pitchFamily="34" charset="0"/>
                <a:cs typeface="Arial" pitchFamily="34" charset="0"/>
              </a:rPr>
              <a:t/>
            </a:r>
            <a:br>
              <a:rPr kumimoji="0" lang="pt-BR" altLang="pt-BR" sz="1800" b="0" i="0" u="none" strike="noStrike" cap="none" normalizeH="0" baseline="0" dirty="0" smtClean="0">
                <a:ln>
                  <a:noFill/>
                </a:ln>
                <a:solidFill>
                  <a:schemeClr val="tx1"/>
                </a:solidFill>
                <a:effectLst/>
                <a:latin typeface="Arial" pitchFamily="34" charset="0"/>
                <a:cs typeface="Arial" pitchFamily="34" charset="0"/>
              </a:rPr>
            </a:br>
            <a:endParaRPr kumimoji="0" lang="pt-BR" altLang="pt-B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5610203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1" y="2276872"/>
            <a:ext cx="8279973" cy="4149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17854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ixaDeTexto 9"/>
          <p:cNvSpPr txBox="1"/>
          <p:nvPr/>
        </p:nvSpPr>
        <p:spPr>
          <a:xfrm>
            <a:off x="7681675" y="2294974"/>
            <a:ext cx="1561445"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CREA-BA</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pic>
        <p:nvPicPr>
          <p:cNvPr id="11" name="Imagem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6525" y="2756639"/>
            <a:ext cx="864096" cy="821424"/>
          </a:xfrm>
          <a:prstGeom prst="rect">
            <a:avLst/>
          </a:prstGeom>
        </p:spPr>
      </p:pic>
      <p:sp>
        <p:nvSpPr>
          <p:cNvPr id="12" name="CaixaDeTexto 11"/>
          <p:cNvSpPr txBox="1"/>
          <p:nvPr/>
        </p:nvSpPr>
        <p:spPr>
          <a:xfrm>
            <a:off x="4089301" y="2751311"/>
            <a:ext cx="1512168"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CREA-ES</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pic>
        <p:nvPicPr>
          <p:cNvPr id="13" name="Imagem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4150" y="3246921"/>
            <a:ext cx="864096" cy="821424"/>
          </a:xfrm>
          <a:prstGeom prst="rect">
            <a:avLst/>
          </a:prstGeom>
        </p:spPr>
      </p:pic>
      <p:sp>
        <p:nvSpPr>
          <p:cNvPr id="14" name="CaixaDeTexto 13"/>
          <p:cNvSpPr txBox="1"/>
          <p:nvPr/>
        </p:nvSpPr>
        <p:spPr>
          <a:xfrm>
            <a:off x="3780886" y="3750"/>
            <a:ext cx="1584176"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CREA-CE</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pic>
        <p:nvPicPr>
          <p:cNvPr id="15" name="Imagem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9336" y="465416"/>
            <a:ext cx="864096" cy="821424"/>
          </a:xfrm>
          <a:prstGeom prst="rect">
            <a:avLst/>
          </a:prstGeom>
        </p:spPr>
      </p:pic>
      <p:pic>
        <p:nvPicPr>
          <p:cNvPr id="16" name="Imagem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6138" y="2340599"/>
            <a:ext cx="864096" cy="821424"/>
          </a:xfrm>
          <a:prstGeom prst="rect">
            <a:avLst/>
          </a:prstGeom>
        </p:spPr>
      </p:pic>
      <p:sp>
        <p:nvSpPr>
          <p:cNvPr id="17" name="CaixaDeTexto 16"/>
          <p:cNvSpPr txBox="1"/>
          <p:nvPr/>
        </p:nvSpPr>
        <p:spPr>
          <a:xfrm>
            <a:off x="5307688" y="1912879"/>
            <a:ext cx="1584176"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CREA-DF</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sp>
        <p:nvSpPr>
          <p:cNvPr id="18" name="CaixaDeTexto 17"/>
          <p:cNvSpPr txBox="1"/>
          <p:nvPr/>
        </p:nvSpPr>
        <p:spPr>
          <a:xfrm>
            <a:off x="124984" y="1468222"/>
            <a:ext cx="1628504"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CREA-MG</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pic>
        <p:nvPicPr>
          <p:cNvPr id="19" name="Imagem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835" y="1929887"/>
            <a:ext cx="864096" cy="821424"/>
          </a:xfrm>
          <a:prstGeom prst="rect">
            <a:avLst/>
          </a:prstGeom>
        </p:spPr>
      </p:pic>
      <p:sp>
        <p:nvSpPr>
          <p:cNvPr id="20" name="CaixaDeTexto 19"/>
          <p:cNvSpPr txBox="1"/>
          <p:nvPr/>
        </p:nvSpPr>
        <p:spPr>
          <a:xfrm>
            <a:off x="6410341" y="99964"/>
            <a:ext cx="1662831"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CREA-MS</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pic>
        <p:nvPicPr>
          <p:cNvPr id="21" name="Imagem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5191" y="595574"/>
            <a:ext cx="864096" cy="821424"/>
          </a:xfrm>
          <a:prstGeom prst="rect">
            <a:avLst/>
          </a:prstGeom>
        </p:spPr>
      </p:pic>
      <p:sp>
        <p:nvSpPr>
          <p:cNvPr id="22" name="CaixaDeTexto 21"/>
          <p:cNvSpPr txBox="1"/>
          <p:nvPr/>
        </p:nvSpPr>
        <p:spPr>
          <a:xfrm>
            <a:off x="2285225" y="1468221"/>
            <a:ext cx="1710589"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CREA-MA</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pic>
        <p:nvPicPr>
          <p:cNvPr id="23" name="Imagem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3676" y="1929887"/>
            <a:ext cx="864096" cy="821424"/>
          </a:xfrm>
          <a:prstGeom prst="rect">
            <a:avLst/>
          </a:prstGeom>
        </p:spPr>
      </p:pic>
      <p:pic>
        <p:nvPicPr>
          <p:cNvPr id="24" name="Imagem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1978" y="4397183"/>
            <a:ext cx="864096" cy="821424"/>
          </a:xfrm>
          <a:prstGeom prst="rect">
            <a:avLst/>
          </a:prstGeom>
        </p:spPr>
      </p:pic>
      <p:sp>
        <p:nvSpPr>
          <p:cNvPr id="25" name="CaixaDeTexto 24"/>
          <p:cNvSpPr txBox="1"/>
          <p:nvPr/>
        </p:nvSpPr>
        <p:spPr>
          <a:xfrm>
            <a:off x="1373528" y="3969463"/>
            <a:ext cx="1756578"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CREA-MT</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sp>
        <p:nvSpPr>
          <p:cNvPr id="26" name="CaixaDeTexto 25"/>
          <p:cNvSpPr txBox="1"/>
          <p:nvPr/>
        </p:nvSpPr>
        <p:spPr>
          <a:xfrm>
            <a:off x="4918429" y="449311"/>
            <a:ext cx="1571130"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CREA-PA</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pic>
        <p:nvPicPr>
          <p:cNvPr id="27" name="Imagem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3280" y="910976"/>
            <a:ext cx="864096" cy="821424"/>
          </a:xfrm>
          <a:prstGeom prst="rect">
            <a:avLst/>
          </a:prstGeom>
        </p:spPr>
      </p:pic>
      <p:sp>
        <p:nvSpPr>
          <p:cNvPr id="28" name="CaixaDeTexto 27"/>
          <p:cNvSpPr txBox="1"/>
          <p:nvPr/>
        </p:nvSpPr>
        <p:spPr>
          <a:xfrm>
            <a:off x="4151126" y="4057052"/>
            <a:ext cx="1512168"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CREA-PE</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pic>
        <p:nvPicPr>
          <p:cNvPr id="29" name="Imagem 2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975" y="4552662"/>
            <a:ext cx="864096" cy="821424"/>
          </a:xfrm>
          <a:prstGeom prst="rect">
            <a:avLst/>
          </a:prstGeom>
        </p:spPr>
      </p:pic>
      <p:sp>
        <p:nvSpPr>
          <p:cNvPr id="30" name="CaixaDeTexto 29"/>
          <p:cNvSpPr txBox="1"/>
          <p:nvPr/>
        </p:nvSpPr>
        <p:spPr>
          <a:xfrm>
            <a:off x="6743414" y="1321688"/>
            <a:ext cx="1584176"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CREA-PB</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pic>
        <p:nvPicPr>
          <p:cNvPr id="31" name="Imagem 3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1864" y="1783354"/>
            <a:ext cx="864096" cy="821424"/>
          </a:xfrm>
          <a:prstGeom prst="rect">
            <a:avLst/>
          </a:prstGeom>
        </p:spPr>
      </p:pic>
      <p:pic>
        <p:nvPicPr>
          <p:cNvPr id="32" name="Imagem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4963" y="3802081"/>
            <a:ext cx="864096" cy="821424"/>
          </a:xfrm>
          <a:prstGeom prst="rect">
            <a:avLst/>
          </a:prstGeom>
        </p:spPr>
      </p:pic>
      <p:sp>
        <p:nvSpPr>
          <p:cNvPr id="33" name="CaixaDeTexto 32"/>
          <p:cNvSpPr txBox="1"/>
          <p:nvPr/>
        </p:nvSpPr>
        <p:spPr>
          <a:xfrm>
            <a:off x="5696512" y="3374361"/>
            <a:ext cx="1548219"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CREA-PI</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sp>
        <p:nvSpPr>
          <p:cNvPr id="34" name="CaixaDeTexto 33"/>
          <p:cNvSpPr txBox="1"/>
          <p:nvPr/>
        </p:nvSpPr>
        <p:spPr>
          <a:xfrm>
            <a:off x="3724485" y="1246338"/>
            <a:ext cx="1571130"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CREA-PR</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pic>
        <p:nvPicPr>
          <p:cNvPr id="35" name="Imagem 3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9336" y="1708003"/>
            <a:ext cx="864096" cy="821424"/>
          </a:xfrm>
          <a:prstGeom prst="rect">
            <a:avLst/>
          </a:prstGeom>
        </p:spPr>
      </p:pic>
      <p:sp>
        <p:nvSpPr>
          <p:cNvPr id="36" name="CaixaDeTexto 35"/>
          <p:cNvSpPr txBox="1"/>
          <p:nvPr/>
        </p:nvSpPr>
        <p:spPr>
          <a:xfrm>
            <a:off x="2538776" y="4324458"/>
            <a:ext cx="1612350"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CREA-RN</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pic>
        <p:nvPicPr>
          <p:cNvPr id="37" name="Imagem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3625" y="4820068"/>
            <a:ext cx="864096" cy="821424"/>
          </a:xfrm>
          <a:prstGeom prst="rect">
            <a:avLst/>
          </a:prstGeom>
        </p:spPr>
      </p:pic>
      <p:sp>
        <p:nvSpPr>
          <p:cNvPr id="38" name="CaixaDeTexto 37"/>
          <p:cNvSpPr txBox="1"/>
          <p:nvPr/>
        </p:nvSpPr>
        <p:spPr>
          <a:xfrm>
            <a:off x="7711134" y="19929"/>
            <a:ext cx="1584176"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CREA-RJ</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pic>
        <p:nvPicPr>
          <p:cNvPr id="39" name="Imagem 3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9584" y="481595"/>
            <a:ext cx="864096" cy="821424"/>
          </a:xfrm>
          <a:prstGeom prst="rect">
            <a:avLst/>
          </a:prstGeom>
        </p:spPr>
      </p:pic>
      <p:pic>
        <p:nvPicPr>
          <p:cNvPr id="40" name="Imagem 3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7236" y="5931402"/>
            <a:ext cx="864096" cy="821424"/>
          </a:xfrm>
          <a:prstGeom prst="rect">
            <a:avLst/>
          </a:prstGeom>
        </p:spPr>
      </p:pic>
      <p:sp>
        <p:nvSpPr>
          <p:cNvPr id="41" name="CaixaDeTexto 40"/>
          <p:cNvSpPr txBox="1"/>
          <p:nvPr/>
        </p:nvSpPr>
        <p:spPr>
          <a:xfrm>
            <a:off x="3238785" y="5503682"/>
            <a:ext cx="1548219"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CREA-RO</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sp>
        <p:nvSpPr>
          <p:cNvPr id="42" name="CaixaDeTexto 41"/>
          <p:cNvSpPr txBox="1"/>
          <p:nvPr/>
        </p:nvSpPr>
        <p:spPr>
          <a:xfrm>
            <a:off x="-16386" y="4183220"/>
            <a:ext cx="1571130"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CREA-RR</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pic>
        <p:nvPicPr>
          <p:cNvPr id="43" name="Imagem 4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465" y="4644885"/>
            <a:ext cx="864096" cy="821424"/>
          </a:xfrm>
          <a:prstGeom prst="rect">
            <a:avLst/>
          </a:prstGeom>
        </p:spPr>
      </p:pic>
      <p:sp>
        <p:nvSpPr>
          <p:cNvPr id="46" name="CaixaDeTexto 45"/>
          <p:cNvSpPr txBox="1"/>
          <p:nvPr/>
        </p:nvSpPr>
        <p:spPr>
          <a:xfrm>
            <a:off x="7315044" y="3466121"/>
            <a:ext cx="1584176"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CREA-RS</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pic>
        <p:nvPicPr>
          <p:cNvPr id="47" name="Imagem 4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3494" y="3927787"/>
            <a:ext cx="864096" cy="821424"/>
          </a:xfrm>
          <a:prstGeom prst="rect">
            <a:avLst/>
          </a:prstGeom>
        </p:spPr>
      </p:pic>
      <p:pic>
        <p:nvPicPr>
          <p:cNvPr id="48" name="Imagem 4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0892" y="6030432"/>
            <a:ext cx="864096" cy="821424"/>
          </a:xfrm>
          <a:prstGeom prst="rect">
            <a:avLst/>
          </a:prstGeom>
        </p:spPr>
      </p:pic>
      <p:sp>
        <p:nvSpPr>
          <p:cNvPr id="49" name="CaixaDeTexto 48"/>
          <p:cNvSpPr txBox="1"/>
          <p:nvPr/>
        </p:nvSpPr>
        <p:spPr>
          <a:xfrm>
            <a:off x="1432441" y="5602712"/>
            <a:ext cx="1548219"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CREA-SE</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sp>
        <p:nvSpPr>
          <p:cNvPr id="50" name="CaixaDeTexto 49"/>
          <p:cNvSpPr txBox="1"/>
          <p:nvPr/>
        </p:nvSpPr>
        <p:spPr>
          <a:xfrm>
            <a:off x="7551111" y="5225062"/>
            <a:ext cx="1512168"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CREA-SP</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pic>
        <p:nvPicPr>
          <p:cNvPr id="51" name="Imagem 5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5960" y="5720672"/>
            <a:ext cx="864096" cy="821424"/>
          </a:xfrm>
          <a:prstGeom prst="rect">
            <a:avLst/>
          </a:prstGeom>
        </p:spPr>
      </p:pic>
      <p:sp>
        <p:nvSpPr>
          <p:cNvPr id="52" name="CaixaDeTexto 51"/>
          <p:cNvSpPr txBox="1"/>
          <p:nvPr/>
        </p:nvSpPr>
        <p:spPr>
          <a:xfrm>
            <a:off x="47436" y="5369074"/>
            <a:ext cx="1512168"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CREA-TO</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pic>
        <p:nvPicPr>
          <p:cNvPr id="53" name="Imagem 5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285" y="5864684"/>
            <a:ext cx="864096" cy="821424"/>
          </a:xfrm>
          <a:prstGeom prst="rect">
            <a:avLst/>
          </a:prstGeom>
        </p:spPr>
      </p:pic>
      <p:sp>
        <p:nvSpPr>
          <p:cNvPr id="54" name="CaixaDeTexto 53"/>
          <p:cNvSpPr txBox="1"/>
          <p:nvPr/>
        </p:nvSpPr>
        <p:spPr>
          <a:xfrm>
            <a:off x="5469868" y="5207828"/>
            <a:ext cx="1512168"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CREA-SC</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pic>
        <p:nvPicPr>
          <p:cNvPr id="55" name="Imagem 5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4717" y="5703438"/>
            <a:ext cx="864096" cy="821424"/>
          </a:xfrm>
          <a:prstGeom prst="rect">
            <a:avLst/>
          </a:prstGeom>
        </p:spPr>
      </p:pic>
      <p:sp>
        <p:nvSpPr>
          <p:cNvPr id="64" name="CaixaDeTexto 63"/>
          <p:cNvSpPr txBox="1"/>
          <p:nvPr/>
        </p:nvSpPr>
        <p:spPr>
          <a:xfrm>
            <a:off x="107503" y="188640"/>
            <a:ext cx="1606097"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CREA-AC</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pic>
        <p:nvPicPr>
          <p:cNvPr id="65" name="Imagem 6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353" y="650305"/>
            <a:ext cx="864096" cy="821424"/>
          </a:xfrm>
          <a:prstGeom prst="rect">
            <a:avLst/>
          </a:prstGeom>
        </p:spPr>
      </p:pic>
      <p:sp>
        <p:nvSpPr>
          <p:cNvPr id="68" name="CaixaDeTexto 67"/>
          <p:cNvSpPr txBox="1"/>
          <p:nvPr/>
        </p:nvSpPr>
        <p:spPr>
          <a:xfrm>
            <a:off x="2267744" y="188639"/>
            <a:ext cx="1656184"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CREA-AM</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pic>
        <p:nvPicPr>
          <p:cNvPr id="69" name="Imagem 6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6194" y="650305"/>
            <a:ext cx="864096" cy="821424"/>
          </a:xfrm>
          <a:prstGeom prst="rect">
            <a:avLst/>
          </a:prstGeom>
        </p:spPr>
      </p:pic>
      <p:sp>
        <p:nvSpPr>
          <p:cNvPr id="72" name="CaixaDeTexto 71"/>
          <p:cNvSpPr txBox="1"/>
          <p:nvPr/>
        </p:nvSpPr>
        <p:spPr>
          <a:xfrm>
            <a:off x="400206" y="2675290"/>
            <a:ext cx="1606096"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CREA-AL</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pic>
        <p:nvPicPr>
          <p:cNvPr id="73" name="Imagem 7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055" y="3170900"/>
            <a:ext cx="864096" cy="821424"/>
          </a:xfrm>
          <a:prstGeom prst="rect">
            <a:avLst/>
          </a:prstGeom>
        </p:spPr>
      </p:pic>
      <p:pic>
        <p:nvPicPr>
          <p:cNvPr id="74" name="Imagem 7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6194" y="3098577"/>
            <a:ext cx="864096" cy="821424"/>
          </a:xfrm>
          <a:prstGeom prst="rect">
            <a:avLst/>
          </a:prstGeom>
        </p:spPr>
      </p:pic>
      <p:sp>
        <p:nvSpPr>
          <p:cNvPr id="75" name="CaixaDeTexto 74"/>
          <p:cNvSpPr txBox="1"/>
          <p:nvPr/>
        </p:nvSpPr>
        <p:spPr>
          <a:xfrm>
            <a:off x="2267744" y="2670857"/>
            <a:ext cx="1584176" cy="430887"/>
          </a:xfrm>
          <a:prstGeom prst="rect">
            <a:avLst/>
          </a:prstGeom>
          <a:noFill/>
        </p:spPr>
        <p:txBody>
          <a:bodyPr wrap="square" rtlCol="0">
            <a:spAutoFit/>
          </a:bodyPr>
          <a:lstStyle/>
          <a:p>
            <a:r>
              <a:rPr lang="pt-BR" sz="2200" dirty="0" smtClean="0">
                <a:latin typeface="Verdana" panose="020B0604030504040204" pitchFamily="34" charset="0"/>
                <a:ea typeface="Verdana" panose="020B0604030504040204" pitchFamily="34" charset="0"/>
                <a:cs typeface="Verdana" panose="020B0604030504040204" pitchFamily="34" charset="0"/>
              </a:rPr>
              <a:t>CREA-AP</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sp>
        <p:nvSpPr>
          <p:cNvPr id="5" name="Forma livre 4"/>
          <p:cNvSpPr/>
          <p:nvPr/>
        </p:nvSpPr>
        <p:spPr>
          <a:xfrm>
            <a:off x="446288" y="703221"/>
            <a:ext cx="8089445" cy="5778016"/>
          </a:xfrm>
          <a:custGeom>
            <a:avLst/>
            <a:gdLst>
              <a:gd name="connsiteX0" fmla="*/ 416597 w 8089445"/>
              <a:gd name="connsiteY0" fmla="*/ 301331 h 5778016"/>
              <a:gd name="connsiteX1" fmla="*/ 2721915 w 8089445"/>
              <a:gd name="connsiteY1" fmla="*/ 275573 h 5778016"/>
              <a:gd name="connsiteX2" fmla="*/ 4112833 w 8089445"/>
              <a:gd name="connsiteY2" fmla="*/ 5117 h 5778016"/>
              <a:gd name="connsiteX3" fmla="*/ 4911323 w 8089445"/>
              <a:gd name="connsiteY3" fmla="*/ 546030 h 5778016"/>
              <a:gd name="connsiteX4" fmla="*/ 6791639 w 8089445"/>
              <a:gd name="connsiteY4" fmla="*/ 249816 h 5778016"/>
              <a:gd name="connsiteX5" fmla="*/ 7770433 w 8089445"/>
              <a:gd name="connsiteY5" fmla="*/ 146785 h 5778016"/>
              <a:gd name="connsiteX6" fmla="*/ 6856033 w 8089445"/>
              <a:gd name="connsiteY6" fmla="*/ 1473309 h 5778016"/>
              <a:gd name="connsiteX7" fmla="*/ 5477994 w 8089445"/>
              <a:gd name="connsiteY7" fmla="*/ 1975585 h 5778016"/>
              <a:gd name="connsiteX8" fmla="*/ 3919650 w 8089445"/>
              <a:gd name="connsiteY8" fmla="*/ 1293004 h 5778016"/>
              <a:gd name="connsiteX9" fmla="*/ 2309791 w 8089445"/>
              <a:gd name="connsiteY9" fmla="*/ 1614976 h 5778016"/>
              <a:gd name="connsiteX10" fmla="*/ 313566 w 8089445"/>
              <a:gd name="connsiteY10" fmla="*/ 1550582 h 5778016"/>
              <a:gd name="connsiteX11" fmla="*/ 596901 w 8089445"/>
              <a:gd name="connsiteY11" fmla="*/ 2761196 h 5778016"/>
              <a:gd name="connsiteX12" fmla="*/ 2554489 w 8089445"/>
              <a:gd name="connsiteY12" fmla="*/ 2709680 h 5778016"/>
              <a:gd name="connsiteX13" fmla="*/ 4396168 w 8089445"/>
              <a:gd name="connsiteY13" fmla="*/ 2928621 h 5778016"/>
              <a:gd name="connsiteX14" fmla="*/ 5799966 w 8089445"/>
              <a:gd name="connsiteY14" fmla="*/ 3379382 h 5778016"/>
              <a:gd name="connsiteX15" fmla="*/ 7899222 w 8089445"/>
              <a:gd name="connsiteY15" fmla="*/ 2323314 h 5778016"/>
              <a:gd name="connsiteX16" fmla="*/ 7461340 w 8089445"/>
              <a:gd name="connsiteY16" fmla="*/ 3585444 h 5778016"/>
              <a:gd name="connsiteX17" fmla="*/ 7809070 w 8089445"/>
              <a:gd name="connsiteY17" fmla="*/ 5427123 h 5778016"/>
              <a:gd name="connsiteX18" fmla="*/ 5581025 w 8089445"/>
              <a:gd name="connsiteY18" fmla="*/ 5349849 h 5778016"/>
              <a:gd name="connsiteX19" fmla="*/ 4396168 w 8089445"/>
              <a:gd name="connsiteY19" fmla="*/ 4074841 h 5778016"/>
              <a:gd name="connsiteX20" fmla="*/ 3404495 w 8089445"/>
              <a:gd name="connsiteY20" fmla="*/ 5530154 h 5778016"/>
              <a:gd name="connsiteX21" fmla="*/ 2593126 w 8089445"/>
              <a:gd name="connsiteY21" fmla="*/ 4448328 h 5778016"/>
              <a:gd name="connsiteX22" fmla="*/ 1421149 w 8089445"/>
              <a:gd name="connsiteY22" fmla="*/ 5774852 h 5778016"/>
              <a:gd name="connsiteX23" fmla="*/ 1472664 w 8089445"/>
              <a:gd name="connsiteY23" fmla="*/ 3984689 h 5778016"/>
              <a:gd name="connsiteX24" fmla="*/ 262050 w 8089445"/>
              <a:gd name="connsiteY24" fmla="*/ 4293782 h 5778016"/>
              <a:gd name="connsiteX25" fmla="*/ 352202 w 8089445"/>
              <a:gd name="connsiteY25" fmla="*/ 5478638 h 5778016"/>
              <a:gd name="connsiteX26" fmla="*/ 1601453 w 8089445"/>
              <a:gd name="connsiteY26" fmla="*/ 4061962 h 5778016"/>
              <a:gd name="connsiteX27" fmla="*/ 558264 w 8089445"/>
              <a:gd name="connsiteY27" fmla="*/ 2722559 h 5778016"/>
              <a:gd name="connsiteX28" fmla="*/ 2567368 w 8089445"/>
              <a:gd name="connsiteY28" fmla="*/ 1473309 h 5778016"/>
              <a:gd name="connsiteX29" fmla="*/ 274929 w 8089445"/>
              <a:gd name="connsiteY29" fmla="*/ 236937 h 5778016"/>
              <a:gd name="connsiteX30" fmla="*/ 4306016 w 8089445"/>
              <a:gd name="connsiteY30" fmla="*/ 2941500 h 5778016"/>
              <a:gd name="connsiteX31" fmla="*/ 4344653 w 8089445"/>
              <a:gd name="connsiteY31" fmla="*/ 4306661 h 5778016"/>
              <a:gd name="connsiteX32" fmla="*/ 2644642 w 8089445"/>
              <a:gd name="connsiteY32" fmla="*/ 4358176 h 5778016"/>
              <a:gd name="connsiteX33" fmla="*/ 197656 w 8089445"/>
              <a:gd name="connsiteY33" fmla="*/ 4371055 h 5778016"/>
              <a:gd name="connsiteX34" fmla="*/ 1717363 w 8089445"/>
              <a:gd name="connsiteY34" fmla="*/ 5697579 h 5778016"/>
              <a:gd name="connsiteX35" fmla="*/ 1614332 w 8089445"/>
              <a:gd name="connsiteY35" fmla="*/ 4023325 h 5778016"/>
              <a:gd name="connsiteX36" fmla="*/ 3288585 w 8089445"/>
              <a:gd name="connsiteY36" fmla="*/ 5710458 h 5778016"/>
              <a:gd name="connsiteX37" fmla="*/ 7512856 w 8089445"/>
              <a:gd name="connsiteY37" fmla="*/ 3533928 h 5778016"/>
              <a:gd name="connsiteX38" fmla="*/ 5529509 w 8089445"/>
              <a:gd name="connsiteY38" fmla="*/ 5388486 h 5778016"/>
              <a:gd name="connsiteX39" fmla="*/ 7860585 w 8089445"/>
              <a:gd name="connsiteY39" fmla="*/ 2464982 h 5778016"/>
              <a:gd name="connsiteX40" fmla="*/ 7744675 w 8089445"/>
              <a:gd name="connsiteY40" fmla="*/ 5427123 h 5778016"/>
              <a:gd name="connsiteX41" fmla="*/ 5838602 w 8089445"/>
              <a:gd name="connsiteY41" fmla="*/ 3456655 h 5778016"/>
              <a:gd name="connsiteX42" fmla="*/ 4460563 w 8089445"/>
              <a:gd name="connsiteY42" fmla="*/ 4164993 h 5778016"/>
              <a:gd name="connsiteX43" fmla="*/ 5787087 w 8089445"/>
              <a:gd name="connsiteY43" fmla="*/ 5311213 h 5778016"/>
              <a:gd name="connsiteX44" fmla="*/ 5838602 w 8089445"/>
              <a:gd name="connsiteY44" fmla="*/ 3353624 h 5778016"/>
              <a:gd name="connsiteX45" fmla="*/ 6791639 w 8089445"/>
              <a:gd name="connsiteY45" fmla="*/ 1524824 h 5778016"/>
              <a:gd name="connsiteX46" fmla="*/ 5143143 w 8089445"/>
              <a:gd name="connsiteY46" fmla="*/ 597545 h 5778016"/>
              <a:gd name="connsiteX47" fmla="*/ 4048439 w 8089445"/>
              <a:gd name="connsiteY47" fmla="*/ 1331641 h 5778016"/>
              <a:gd name="connsiteX48" fmla="*/ 3971166 w 8089445"/>
              <a:gd name="connsiteY48" fmla="*/ 249816 h 5778016"/>
              <a:gd name="connsiteX49" fmla="*/ 2580247 w 8089445"/>
              <a:gd name="connsiteY49" fmla="*/ 1524824 h 5778016"/>
              <a:gd name="connsiteX50" fmla="*/ 2412822 w 8089445"/>
              <a:gd name="connsiteY50" fmla="*/ 288452 h 5778016"/>
              <a:gd name="connsiteX51" fmla="*/ 352202 w 8089445"/>
              <a:gd name="connsiteY51" fmla="*/ 1563461 h 5778016"/>
              <a:gd name="connsiteX52" fmla="*/ 365081 w 8089445"/>
              <a:gd name="connsiteY52" fmla="*/ 236937 h 5778016"/>
              <a:gd name="connsiteX53" fmla="*/ 3958287 w 8089445"/>
              <a:gd name="connsiteY53" fmla="*/ 1421793 h 5778016"/>
              <a:gd name="connsiteX54" fmla="*/ 416597 w 8089445"/>
              <a:gd name="connsiteY54" fmla="*/ 1447551 h 5778016"/>
              <a:gd name="connsiteX55" fmla="*/ 2438580 w 8089445"/>
              <a:gd name="connsiteY55" fmla="*/ 327089 h 5778016"/>
              <a:gd name="connsiteX56" fmla="*/ 5632540 w 8089445"/>
              <a:gd name="connsiteY56" fmla="*/ 2065737 h 5778016"/>
              <a:gd name="connsiteX57" fmla="*/ 3906771 w 8089445"/>
              <a:gd name="connsiteY57" fmla="*/ 185421 h 5778016"/>
              <a:gd name="connsiteX58" fmla="*/ 2464337 w 8089445"/>
              <a:gd name="connsiteY58" fmla="*/ 2825590 h 5778016"/>
              <a:gd name="connsiteX59" fmla="*/ 2502974 w 8089445"/>
              <a:gd name="connsiteY59" fmla="*/ 1537703 h 5778016"/>
              <a:gd name="connsiteX60" fmla="*/ 4344653 w 8089445"/>
              <a:gd name="connsiteY60" fmla="*/ 2928621 h 5778016"/>
              <a:gd name="connsiteX61" fmla="*/ 2837825 w 8089445"/>
              <a:gd name="connsiteY61" fmla="*/ 4396813 h 5778016"/>
              <a:gd name="connsiteX62" fmla="*/ 687053 w 8089445"/>
              <a:gd name="connsiteY62" fmla="*/ 2761196 h 5778016"/>
              <a:gd name="connsiteX63" fmla="*/ 2399943 w 8089445"/>
              <a:gd name="connsiteY63" fmla="*/ 2748317 h 5778016"/>
              <a:gd name="connsiteX64" fmla="*/ 1652968 w 8089445"/>
              <a:gd name="connsiteY64" fmla="*/ 3907416 h 5778016"/>
              <a:gd name="connsiteX65" fmla="*/ 4421926 w 8089445"/>
              <a:gd name="connsiteY65" fmla="*/ 2838469 h 5778016"/>
              <a:gd name="connsiteX66" fmla="*/ 4254501 w 8089445"/>
              <a:gd name="connsiteY66" fmla="*/ 4164993 h 5778016"/>
              <a:gd name="connsiteX67" fmla="*/ 6881791 w 8089445"/>
              <a:gd name="connsiteY67" fmla="*/ 1499066 h 5778016"/>
              <a:gd name="connsiteX68" fmla="*/ 4177227 w 8089445"/>
              <a:gd name="connsiteY68" fmla="*/ 2954379 h 5778016"/>
              <a:gd name="connsiteX69" fmla="*/ 8079526 w 8089445"/>
              <a:gd name="connsiteY69" fmla="*/ 82390 h 5778016"/>
              <a:gd name="connsiteX70" fmla="*/ 5336326 w 8089445"/>
              <a:gd name="connsiteY70" fmla="*/ 1988464 h 5778016"/>
              <a:gd name="connsiteX71" fmla="*/ 6598456 w 8089445"/>
              <a:gd name="connsiteY71" fmla="*/ 288452 h 5778016"/>
              <a:gd name="connsiteX72" fmla="*/ 2335549 w 8089445"/>
              <a:gd name="connsiteY72" fmla="*/ 2838469 h 5778016"/>
              <a:gd name="connsiteX73" fmla="*/ 7847706 w 8089445"/>
              <a:gd name="connsiteY73" fmla="*/ 5388486 h 5778016"/>
              <a:gd name="connsiteX74" fmla="*/ 2451458 w 8089445"/>
              <a:gd name="connsiteY74" fmla="*/ 2606649 h 5778016"/>
              <a:gd name="connsiteX75" fmla="*/ 8015132 w 8089445"/>
              <a:gd name="connsiteY75" fmla="*/ 2374830 h 5778016"/>
              <a:gd name="connsiteX76" fmla="*/ 493870 w 8089445"/>
              <a:gd name="connsiteY76" fmla="*/ 2980137 h 5778016"/>
              <a:gd name="connsiteX77" fmla="*/ 3417374 w 8089445"/>
              <a:gd name="connsiteY77" fmla="*/ 5684700 h 5778016"/>
              <a:gd name="connsiteX78" fmla="*/ 7074974 w 8089445"/>
              <a:gd name="connsiteY78" fmla="*/ 1447551 h 5778016"/>
              <a:gd name="connsiteX79" fmla="*/ 2464337 w 8089445"/>
              <a:gd name="connsiteY79" fmla="*/ 1614976 h 5778016"/>
              <a:gd name="connsiteX80" fmla="*/ 4383289 w 8089445"/>
              <a:gd name="connsiteY80" fmla="*/ 4152114 h 5778016"/>
              <a:gd name="connsiteX81" fmla="*/ 7834827 w 8089445"/>
              <a:gd name="connsiteY81" fmla="*/ 2310435 h 5778016"/>
              <a:gd name="connsiteX82" fmla="*/ 377960 w 8089445"/>
              <a:gd name="connsiteY82" fmla="*/ 1614976 h 5778016"/>
              <a:gd name="connsiteX83" fmla="*/ 2464337 w 8089445"/>
              <a:gd name="connsiteY83" fmla="*/ 2748317 h 5778016"/>
              <a:gd name="connsiteX84" fmla="*/ 416597 w 8089445"/>
              <a:gd name="connsiteY84" fmla="*/ 301331 h 5778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8089445" h="5778016">
                <a:moveTo>
                  <a:pt x="416597" y="301331"/>
                </a:moveTo>
                <a:cubicBezTo>
                  <a:pt x="459527" y="-110793"/>
                  <a:pt x="2105876" y="324942"/>
                  <a:pt x="2721915" y="275573"/>
                </a:cubicBezTo>
                <a:cubicBezTo>
                  <a:pt x="3337954" y="226204"/>
                  <a:pt x="3747932" y="-39959"/>
                  <a:pt x="4112833" y="5117"/>
                </a:cubicBezTo>
                <a:cubicBezTo>
                  <a:pt x="4477734" y="50193"/>
                  <a:pt x="4464855" y="505247"/>
                  <a:pt x="4911323" y="546030"/>
                </a:cubicBezTo>
                <a:cubicBezTo>
                  <a:pt x="5357791" y="586813"/>
                  <a:pt x="6315121" y="316357"/>
                  <a:pt x="6791639" y="249816"/>
                </a:cubicBezTo>
                <a:cubicBezTo>
                  <a:pt x="7268157" y="183275"/>
                  <a:pt x="7759701" y="-57131"/>
                  <a:pt x="7770433" y="146785"/>
                </a:cubicBezTo>
                <a:cubicBezTo>
                  <a:pt x="7781165" y="350701"/>
                  <a:pt x="7238106" y="1168509"/>
                  <a:pt x="6856033" y="1473309"/>
                </a:cubicBezTo>
                <a:cubicBezTo>
                  <a:pt x="6473960" y="1778109"/>
                  <a:pt x="5967391" y="2005636"/>
                  <a:pt x="5477994" y="1975585"/>
                </a:cubicBezTo>
                <a:cubicBezTo>
                  <a:pt x="4988597" y="1945534"/>
                  <a:pt x="4447684" y="1353106"/>
                  <a:pt x="3919650" y="1293004"/>
                </a:cubicBezTo>
                <a:cubicBezTo>
                  <a:pt x="3391616" y="1232903"/>
                  <a:pt x="2910805" y="1572046"/>
                  <a:pt x="2309791" y="1614976"/>
                </a:cubicBezTo>
                <a:cubicBezTo>
                  <a:pt x="1708777" y="1657906"/>
                  <a:pt x="599048" y="1359545"/>
                  <a:pt x="313566" y="1550582"/>
                </a:cubicBezTo>
                <a:cubicBezTo>
                  <a:pt x="28084" y="1741619"/>
                  <a:pt x="223414" y="2568013"/>
                  <a:pt x="596901" y="2761196"/>
                </a:cubicBezTo>
                <a:cubicBezTo>
                  <a:pt x="970388" y="2954379"/>
                  <a:pt x="1921278" y="2681776"/>
                  <a:pt x="2554489" y="2709680"/>
                </a:cubicBezTo>
                <a:cubicBezTo>
                  <a:pt x="3187700" y="2737584"/>
                  <a:pt x="3855255" y="2817004"/>
                  <a:pt x="4396168" y="2928621"/>
                </a:cubicBezTo>
                <a:cubicBezTo>
                  <a:pt x="4937081" y="3040238"/>
                  <a:pt x="5216124" y="3480266"/>
                  <a:pt x="5799966" y="3379382"/>
                </a:cubicBezTo>
                <a:cubicBezTo>
                  <a:pt x="6383808" y="3278498"/>
                  <a:pt x="7622326" y="2288970"/>
                  <a:pt x="7899222" y="2323314"/>
                </a:cubicBezTo>
                <a:cubicBezTo>
                  <a:pt x="8176118" y="2357658"/>
                  <a:pt x="7476365" y="3068143"/>
                  <a:pt x="7461340" y="3585444"/>
                </a:cubicBezTo>
                <a:cubicBezTo>
                  <a:pt x="7446315" y="4102745"/>
                  <a:pt x="8122456" y="5133056"/>
                  <a:pt x="7809070" y="5427123"/>
                </a:cubicBezTo>
                <a:cubicBezTo>
                  <a:pt x="7495684" y="5721191"/>
                  <a:pt x="6149842" y="5575229"/>
                  <a:pt x="5581025" y="5349849"/>
                </a:cubicBezTo>
                <a:cubicBezTo>
                  <a:pt x="5012208" y="5124469"/>
                  <a:pt x="4758923" y="4044790"/>
                  <a:pt x="4396168" y="4074841"/>
                </a:cubicBezTo>
                <a:cubicBezTo>
                  <a:pt x="4033413" y="4104892"/>
                  <a:pt x="3705002" y="5467906"/>
                  <a:pt x="3404495" y="5530154"/>
                </a:cubicBezTo>
                <a:cubicBezTo>
                  <a:pt x="3103988" y="5592402"/>
                  <a:pt x="2923684" y="4407545"/>
                  <a:pt x="2593126" y="4448328"/>
                </a:cubicBezTo>
                <a:cubicBezTo>
                  <a:pt x="2262568" y="4489111"/>
                  <a:pt x="1607893" y="5852125"/>
                  <a:pt x="1421149" y="5774852"/>
                </a:cubicBezTo>
                <a:cubicBezTo>
                  <a:pt x="1234405" y="5697579"/>
                  <a:pt x="1665847" y="4231534"/>
                  <a:pt x="1472664" y="3984689"/>
                </a:cubicBezTo>
                <a:cubicBezTo>
                  <a:pt x="1279481" y="3737844"/>
                  <a:pt x="448794" y="4044791"/>
                  <a:pt x="262050" y="4293782"/>
                </a:cubicBezTo>
                <a:cubicBezTo>
                  <a:pt x="75306" y="4542773"/>
                  <a:pt x="128968" y="5517275"/>
                  <a:pt x="352202" y="5478638"/>
                </a:cubicBezTo>
                <a:cubicBezTo>
                  <a:pt x="575436" y="5440001"/>
                  <a:pt x="1567109" y="4521309"/>
                  <a:pt x="1601453" y="4061962"/>
                </a:cubicBezTo>
                <a:cubicBezTo>
                  <a:pt x="1635797" y="3602616"/>
                  <a:pt x="397278" y="3154001"/>
                  <a:pt x="558264" y="2722559"/>
                </a:cubicBezTo>
                <a:cubicBezTo>
                  <a:pt x="719250" y="2291117"/>
                  <a:pt x="2614591" y="1887579"/>
                  <a:pt x="2567368" y="1473309"/>
                </a:cubicBezTo>
                <a:cubicBezTo>
                  <a:pt x="2520146" y="1059039"/>
                  <a:pt x="-14846" y="-7762"/>
                  <a:pt x="274929" y="236937"/>
                </a:cubicBezTo>
                <a:cubicBezTo>
                  <a:pt x="564704" y="481636"/>
                  <a:pt x="3627729" y="2263213"/>
                  <a:pt x="4306016" y="2941500"/>
                </a:cubicBezTo>
                <a:cubicBezTo>
                  <a:pt x="4984303" y="3619787"/>
                  <a:pt x="4621549" y="4070548"/>
                  <a:pt x="4344653" y="4306661"/>
                </a:cubicBezTo>
                <a:cubicBezTo>
                  <a:pt x="4067757" y="4542774"/>
                  <a:pt x="3335808" y="4347444"/>
                  <a:pt x="2644642" y="4358176"/>
                </a:cubicBezTo>
                <a:cubicBezTo>
                  <a:pt x="1953476" y="4368908"/>
                  <a:pt x="352202" y="4147821"/>
                  <a:pt x="197656" y="4371055"/>
                </a:cubicBezTo>
                <a:cubicBezTo>
                  <a:pt x="43110" y="4594289"/>
                  <a:pt x="1481250" y="5755534"/>
                  <a:pt x="1717363" y="5697579"/>
                </a:cubicBezTo>
                <a:cubicBezTo>
                  <a:pt x="1953476" y="5639624"/>
                  <a:pt x="1352462" y="4021179"/>
                  <a:pt x="1614332" y="4023325"/>
                </a:cubicBezTo>
                <a:cubicBezTo>
                  <a:pt x="1876202" y="4025472"/>
                  <a:pt x="2305498" y="5792024"/>
                  <a:pt x="3288585" y="5710458"/>
                </a:cubicBezTo>
                <a:cubicBezTo>
                  <a:pt x="4271672" y="5628892"/>
                  <a:pt x="7139369" y="3587590"/>
                  <a:pt x="7512856" y="3533928"/>
                </a:cubicBezTo>
                <a:cubicBezTo>
                  <a:pt x="7886343" y="3480266"/>
                  <a:pt x="5471554" y="5566644"/>
                  <a:pt x="5529509" y="5388486"/>
                </a:cubicBezTo>
                <a:cubicBezTo>
                  <a:pt x="5587464" y="5210328"/>
                  <a:pt x="7491391" y="2458543"/>
                  <a:pt x="7860585" y="2464982"/>
                </a:cubicBezTo>
                <a:cubicBezTo>
                  <a:pt x="8229779" y="2471421"/>
                  <a:pt x="8081672" y="5261844"/>
                  <a:pt x="7744675" y="5427123"/>
                </a:cubicBezTo>
                <a:cubicBezTo>
                  <a:pt x="7407678" y="5592402"/>
                  <a:pt x="6385954" y="3667010"/>
                  <a:pt x="5838602" y="3456655"/>
                </a:cubicBezTo>
                <a:cubicBezTo>
                  <a:pt x="5291250" y="3246300"/>
                  <a:pt x="4469149" y="3855900"/>
                  <a:pt x="4460563" y="4164993"/>
                </a:cubicBezTo>
                <a:cubicBezTo>
                  <a:pt x="4451977" y="4474086"/>
                  <a:pt x="5557414" y="5446441"/>
                  <a:pt x="5787087" y="5311213"/>
                </a:cubicBezTo>
                <a:cubicBezTo>
                  <a:pt x="6016760" y="5175985"/>
                  <a:pt x="5671177" y="3984689"/>
                  <a:pt x="5838602" y="3353624"/>
                </a:cubicBezTo>
                <a:cubicBezTo>
                  <a:pt x="6006027" y="2722559"/>
                  <a:pt x="6907549" y="1984170"/>
                  <a:pt x="6791639" y="1524824"/>
                </a:cubicBezTo>
                <a:cubicBezTo>
                  <a:pt x="6675729" y="1065478"/>
                  <a:pt x="5600343" y="629742"/>
                  <a:pt x="5143143" y="597545"/>
                </a:cubicBezTo>
                <a:cubicBezTo>
                  <a:pt x="4685943" y="565348"/>
                  <a:pt x="4243768" y="1389596"/>
                  <a:pt x="4048439" y="1331641"/>
                </a:cubicBezTo>
                <a:cubicBezTo>
                  <a:pt x="3853110" y="1273686"/>
                  <a:pt x="4215865" y="217619"/>
                  <a:pt x="3971166" y="249816"/>
                </a:cubicBezTo>
                <a:cubicBezTo>
                  <a:pt x="3726467" y="282013"/>
                  <a:pt x="2839971" y="1518385"/>
                  <a:pt x="2580247" y="1524824"/>
                </a:cubicBezTo>
                <a:cubicBezTo>
                  <a:pt x="2320523" y="1531263"/>
                  <a:pt x="2784163" y="282013"/>
                  <a:pt x="2412822" y="288452"/>
                </a:cubicBezTo>
                <a:cubicBezTo>
                  <a:pt x="2041481" y="294891"/>
                  <a:pt x="693492" y="1572047"/>
                  <a:pt x="352202" y="1563461"/>
                </a:cubicBezTo>
                <a:cubicBezTo>
                  <a:pt x="10912" y="1554875"/>
                  <a:pt x="-235933" y="260548"/>
                  <a:pt x="365081" y="236937"/>
                </a:cubicBezTo>
                <a:cubicBezTo>
                  <a:pt x="966095" y="213326"/>
                  <a:pt x="3949701" y="1220024"/>
                  <a:pt x="3958287" y="1421793"/>
                </a:cubicBezTo>
                <a:cubicBezTo>
                  <a:pt x="3966873" y="1623562"/>
                  <a:pt x="669881" y="1630002"/>
                  <a:pt x="416597" y="1447551"/>
                </a:cubicBezTo>
                <a:cubicBezTo>
                  <a:pt x="163313" y="1265100"/>
                  <a:pt x="1569256" y="224058"/>
                  <a:pt x="2438580" y="327089"/>
                </a:cubicBezTo>
                <a:cubicBezTo>
                  <a:pt x="3307904" y="430120"/>
                  <a:pt x="5387842" y="2089348"/>
                  <a:pt x="5632540" y="2065737"/>
                </a:cubicBezTo>
                <a:cubicBezTo>
                  <a:pt x="5877238" y="2042126"/>
                  <a:pt x="4434805" y="58779"/>
                  <a:pt x="3906771" y="185421"/>
                </a:cubicBezTo>
                <a:cubicBezTo>
                  <a:pt x="3378737" y="312063"/>
                  <a:pt x="2698303" y="2600210"/>
                  <a:pt x="2464337" y="2825590"/>
                </a:cubicBezTo>
                <a:cubicBezTo>
                  <a:pt x="2230371" y="3050970"/>
                  <a:pt x="2189588" y="1520531"/>
                  <a:pt x="2502974" y="1537703"/>
                </a:cubicBezTo>
                <a:cubicBezTo>
                  <a:pt x="2816360" y="1554875"/>
                  <a:pt x="4288844" y="2452103"/>
                  <a:pt x="4344653" y="2928621"/>
                </a:cubicBezTo>
                <a:cubicBezTo>
                  <a:pt x="4400462" y="3405139"/>
                  <a:pt x="3447425" y="4424717"/>
                  <a:pt x="2837825" y="4396813"/>
                </a:cubicBezTo>
                <a:cubicBezTo>
                  <a:pt x="2228225" y="4368909"/>
                  <a:pt x="760033" y="3035945"/>
                  <a:pt x="687053" y="2761196"/>
                </a:cubicBezTo>
                <a:cubicBezTo>
                  <a:pt x="614073" y="2486447"/>
                  <a:pt x="2238957" y="2557280"/>
                  <a:pt x="2399943" y="2748317"/>
                </a:cubicBezTo>
                <a:cubicBezTo>
                  <a:pt x="2560929" y="2939354"/>
                  <a:pt x="1315971" y="3892391"/>
                  <a:pt x="1652968" y="3907416"/>
                </a:cubicBezTo>
                <a:cubicBezTo>
                  <a:pt x="1989965" y="3922441"/>
                  <a:pt x="3988337" y="2795540"/>
                  <a:pt x="4421926" y="2838469"/>
                </a:cubicBezTo>
                <a:cubicBezTo>
                  <a:pt x="4855515" y="2881398"/>
                  <a:pt x="3844524" y="4388227"/>
                  <a:pt x="4254501" y="4164993"/>
                </a:cubicBezTo>
                <a:cubicBezTo>
                  <a:pt x="4664479" y="3941759"/>
                  <a:pt x="6894670" y="1700835"/>
                  <a:pt x="6881791" y="1499066"/>
                </a:cubicBezTo>
                <a:cubicBezTo>
                  <a:pt x="6868912" y="1297297"/>
                  <a:pt x="3977605" y="3190491"/>
                  <a:pt x="4177227" y="2954379"/>
                </a:cubicBezTo>
                <a:cubicBezTo>
                  <a:pt x="4376849" y="2718267"/>
                  <a:pt x="7886343" y="243376"/>
                  <a:pt x="8079526" y="82390"/>
                </a:cubicBezTo>
                <a:cubicBezTo>
                  <a:pt x="8272709" y="-78596"/>
                  <a:pt x="5583171" y="1954120"/>
                  <a:pt x="5336326" y="1988464"/>
                </a:cubicBezTo>
                <a:cubicBezTo>
                  <a:pt x="5089481" y="2022808"/>
                  <a:pt x="7098585" y="146785"/>
                  <a:pt x="6598456" y="288452"/>
                </a:cubicBezTo>
                <a:cubicBezTo>
                  <a:pt x="6098327" y="430119"/>
                  <a:pt x="2127341" y="1988463"/>
                  <a:pt x="2335549" y="2838469"/>
                </a:cubicBezTo>
                <a:cubicBezTo>
                  <a:pt x="2543757" y="3688475"/>
                  <a:pt x="7828388" y="5427123"/>
                  <a:pt x="7847706" y="5388486"/>
                </a:cubicBezTo>
                <a:cubicBezTo>
                  <a:pt x="7867024" y="5349849"/>
                  <a:pt x="2423554" y="3108925"/>
                  <a:pt x="2451458" y="2606649"/>
                </a:cubicBezTo>
                <a:cubicBezTo>
                  <a:pt x="2479362" y="2104373"/>
                  <a:pt x="8341397" y="2312582"/>
                  <a:pt x="8015132" y="2374830"/>
                </a:cubicBezTo>
                <a:cubicBezTo>
                  <a:pt x="7688867" y="2437078"/>
                  <a:pt x="1260163" y="2428492"/>
                  <a:pt x="493870" y="2980137"/>
                </a:cubicBezTo>
                <a:cubicBezTo>
                  <a:pt x="-272423" y="3531782"/>
                  <a:pt x="2320523" y="5940131"/>
                  <a:pt x="3417374" y="5684700"/>
                </a:cubicBezTo>
                <a:cubicBezTo>
                  <a:pt x="4514225" y="5429269"/>
                  <a:pt x="7233814" y="2125838"/>
                  <a:pt x="7074974" y="1447551"/>
                </a:cubicBezTo>
                <a:cubicBezTo>
                  <a:pt x="6916135" y="769264"/>
                  <a:pt x="2912951" y="1164216"/>
                  <a:pt x="2464337" y="1614976"/>
                </a:cubicBezTo>
                <a:cubicBezTo>
                  <a:pt x="2015723" y="2065736"/>
                  <a:pt x="3488207" y="4036204"/>
                  <a:pt x="4383289" y="4152114"/>
                </a:cubicBezTo>
                <a:cubicBezTo>
                  <a:pt x="5278371" y="4268024"/>
                  <a:pt x="8502382" y="2733291"/>
                  <a:pt x="7834827" y="2310435"/>
                </a:cubicBezTo>
                <a:cubicBezTo>
                  <a:pt x="7167272" y="1887579"/>
                  <a:pt x="1273042" y="1541996"/>
                  <a:pt x="377960" y="1614976"/>
                </a:cubicBezTo>
                <a:cubicBezTo>
                  <a:pt x="-517122" y="1687956"/>
                  <a:pt x="2457898" y="2969404"/>
                  <a:pt x="2464337" y="2748317"/>
                </a:cubicBezTo>
                <a:cubicBezTo>
                  <a:pt x="2470777" y="2527230"/>
                  <a:pt x="373667" y="713455"/>
                  <a:pt x="416597" y="301331"/>
                </a:cubicBezTo>
                <a:close/>
              </a:path>
            </a:pathLst>
          </a:cu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pt-BR"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295075390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randombar(horizontal)">
                                      <p:cBhvr>
                                        <p:cTn id="7" dur="500"/>
                                        <p:tgtEl>
                                          <p:spTgt spid="64"/>
                                        </p:tgtEl>
                                      </p:cBhvr>
                                    </p:animEffect>
                                  </p:childTnLst>
                                </p:cTn>
                              </p:par>
                              <p:par>
                                <p:cTn id="8" presetID="14" presetClass="entr" presetSubtype="10" fill="hold" nodeType="withEffect">
                                  <p:stCondLst>
                                    <p:cond delay="0"/>
                                  </p:stCondLst>
                                  <p:childTnLst>
                                    <p:set>
                                      <p:cBhvr>
                                        <p:cTn id="9" dur="1" fill="hold">
                                          <p:stCondLst>
                                            <p:cond delay="0"/>
                                          </p:stCondLst>
                                        </p:cTn>
                                        <p:tgtEl>
                                          <p:spTgt spid="65"/>
                                        </p:tgtEl>
                                        <p:attrNameLst>
                                          <p:attrName>style.visibility</p:attrName>
                                        </p:attrNameLst>
                                      </p:cBhvr>
                                      <p:to>
                                        <p:strVal val="visible"/>
                                      </p:to>
                                    </p:set>
                                    <p:animEffect transition="in" filter="randombar(horizontal)">
                                      <p:cBhvr>
                                        <p:cTn id="10" dur="500"/>
                                        <p:tgtEl>
                                          <p:spTgt spid="6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68"/>
                                        </p:tgtEl>
                                        <p:attrNameLst>
                                          <p:attrName>style.visibility</p:attrName>
                                        </p:attrNameLst>
                                      </p:cBhvr>
                                      <p:to>
                                        <p:strVal val="visible"/>
                                      </p:to>
                                    </p:set>
                                    <p:animEffect transition="in" filter="randombar(horizontal)">
                                      <p:cBhvr>
                                        <p:cTn id="13" dur="500"/>
                                        <p:tgtEl>
                                          <p:spTgt spid="68"/>
                                        </p:tgtEl>
                                      </p:cBhvr>
                                    </p:animEffect>
                                  </p:childTnLst>
                                </p:cTn>
                              </p:par>
                              <p:par>
                                <p:cTn id="14" presetID="14" presetClass="entr" presetSubtype="10" fill="hold" nodeType="withEffect">
                                  <p:stCondLst>
                                    <p:cond delay="0"/>
                                  </p:stCondLst>
                                  <p:childTnLst>
                                    <p:set>
                                      <p:cBhvr>
                                        <p:cTn id="15" dur="1" fill="hold">
                                          <p:stCondLst>
                                            <p:cond delay="0"/>
                                          </p:stCondLst>
                                        </p:cTn>
                                        <p:tgtEl>
                                          <p:spTgt spid="69"/>
                                        </p:tgtEl>
                                        <p:attrNameLst>
                                          <p:attrName>style.visibility</p:attrName>
                                        </p:attrNameLst>
                                      </p:cBhvr>
                                      <p:to>
                                        <p:strVal val="visible"/>
                                      </p:to>
                                    </p:set>
                                    <p:animEffect transition="in" filter="randombar(horizontal)">
                                      <p:cBhvr>
                                        <p:cTn id="16" dur="500"/>
                                        <p:tgtEl>
                                          <p:spTgt spid="69"/>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75"/>
                                        </p:tgtEl>
                                        <p:attrNameLst>
                                          <p:attrName>style.visibility</p:attrName>
                                        </p:attrNameLst>
                                      </p:cBhvr>
                                      <p:to>
                                        <p:strVal val="visible"/>
                                      </p:to>
                                    </p:set>
                                    <p:animEffect transition="in" filter="randombar(horizontal)">
                                      <p:cBhvr>
                                        <p:cTn id="19" dur="500"/>
                                        <p:tgtEl>
                                          <p:spTgt spid="75"/>
                                        </p:tgtEl>
                                      </p:cBhvr>
                                    </p:animEffect>
                                  </p:childTnLst>
                                </p:cTn>
                              </p:par>
                              <p:par>
                                <p:cTn id="20" presetID="14" presetClass="entr" presetSubtype="10" fill="hold" nodeType="withEffect">
                                  <p:stCondLst>
                                    <p:cond delay="0"/>
                                  </p:stCondLst>
                                  <p:childTnLst>
                                    <p:set>
                                      <p:cBhvr>
                                        <p:cTn id="21" dur="1" fill="hold">
                                          <p:stCondLst>
                                            <p:cond delay="0"/>
                                          </p:stCondLst>
                                        </p:cTn>
                                        <p:tgtEl>
                                          <p:spTgt spid="74"/>
                                        </p:tgtEl>
                                        <p:attrNameLst>
                                          <p:attrName>style.visibility</p:attrName>
                                        </p:attrNameLst>
                                      </p:cBhvr>
                                      <p:to>
                                        <p:strVal val="visible"/>
                                      </p:to>
                                    </p:set>
                                    <p:animEffect transition="in" filter="randombar(horizontal)">
                                      <p:cBhvr>
                                        <p:cTn id="22" dur="500"/>
                                        <p:tgtEl>
                                          <p:spTgt spid="74"/>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72"/>
                                        </p:tgtEl>
                                        <p:attrNameLst>
                                          <p:attrName>style.visibility</p:attrName>
                                        </p:attrNameLst>
                                      </p:cBhvr>
                                      <p:to>
                                        <p:strVal val="visible"/>
                                      </p:to>
                                    </p:set>
                                    <p:animEffect transition="in" filter="randombar(horizontal)">
                                      <p:cBhvr>
                                        <p:cTn id="25" dur="500"/>
                                        <p:tgtEl>
                                          <p:spTgt spid="72"/>
                                        </p:tgtEl>
                                      </p:cBhvr>
                                    </p:animEffect>
                                  </p:childTnLst>
                                </p:cTn>
                              </p:par>
                              <p:par>
                                <p:cTn id="26" presetID="14" presetClass="entr" presetSubtype="10" fill="hold" nodeType="withEffect">
                                  <p:stCondLst>
                                    <p:cond delay="0"/>
                                  </p:stCondLst>
                                  <p:childTnLst>
                                    <p:set>
                                      <p:cBhvr>
                                        <p:cTn id="27" dur="1" fill="hold">
                                          <p:stCondLst>
                                            <p:cond delay="0"/>
                                          </p:stCondLst>
                                        </p:cTn>
                                        <p:tgtEl>
                                          <p:spTgt spid="73"/>
                                        </p:tgtEl>
                                        <p:attrNameLst>
                                          <p:attrName>style.visibility</p:attrName>
                                        </p:attrNameLst>
                                      </p:cBhvr>
                                      <p:to>
                                        <p:strVal val="visible"/>
                                      </p:to>
                                    </p:set>
                                    <p:animEffect transition="in" filter="randombar(horizontal)">
                                      <p:cBhvr>
                                        <p:cTn id="28" dur="500"/>
                                        <p:tgtEl>
                                          <p:spTgt spid="73"/>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additive="base">
                                        <p:cTn id="33" dur="500" fill="hold"/>
                                        <p:tgtEl>
                                          <p:spTgt spid="27"/>
                                        </p:tgtEl>
                                        <p:attrNameLst>
                                          <p:attrName>ppt_x</p:attrName>
                                        </p:attrNameLst>
                                      </p:cBhvr>
                                      <p:tavLst>
                                        <p:tav tm="0">
                                          <p:val>
                                            <p:strVal val="#ppt_x"/>
                                          </p:val>
                                        </p:tav>
                                        <p:tav tm="100000">
                                          <p:val>
                                            <p:strVal val="#ppt_x"/>
                                          </p:val>
                                        </p:tav>
                                      </p:tavLst>
                                    </p:anim>
                                    <p:anim calcmode="lin" valueType="num">
                                      <p:cBhvr additive="base">
                                        <p:cTn id="34" dur="500" fill="hold"/>
                                        <p:tgtEl>
                                          <p:spTgt spid="27"/>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childTnLst>
                          </p:cTn>
                        </p:par>
                        <p:par>
                          <p:cTn id="39" fill="hold">
                            <p:stCondLst>
                              <p:cond delay="500"/>
                            </p:stCondLst>
                            <p:childTnLst>
                              <p:par>
                                <p:cTn id="40" presetID="2" presetClass="entr" presetSubtype="4" fill="hold" nodeType="afterEffect">
                                  <p:stCondLst>
                                    <p:cond delay="0"/>
                                  </p:stCondLst>
                                  <p:childTnLst>
                                    <p:set>
                                      <p:cBhvr>
                                        <p:cTn id="41" dur="1" fill="hold">
                                          <p:stCondLst>
                                            <p:cond delay="0"/>
                                          </p:stCondLst>
                                        </p:cTn>
                                        <p:tgtEl>
                                          <p:spTgt spid="39"/>
                                        </p:tgtEl>
                                        <p:attrNameLst>
                                          <p:attrName>style.visibility</p:attrName>
                                        </p:attrNameLst>
                                      </p:cBhvr>
                                      <p:to>
                                        <p:strVal val="visible"/>
                                      </p:to>
                                    </p:set>
                                    <p:anim calcmode="lin" valueType="num">
                                      <p:cBhvr additive="base">
                                        <p:cTn id="42" dur="500" fill="hold"/>
                                        <p:tgtEl>
                                          <p:spTgt spid="39"/>
                                        </p:tgtEl>
                                        <p:attrNameLst>
                                          <p:attrName>ppt_x</p:attrName>
                                        </p:attrNameLst>
                                      </p:cBhvr>
                                      <p:tavLst>
                                        <p:tav tm="0">
                                          <p:val>
                                            <p:strVal val="#ppt_x"/>
                                          </p:val>
                                        </p:tav>
                                        <p:tav tm="100000">
                                          <p:val>
                                            <p:strVal val="#ppt_x"/>
                                          </p:val>
                                        </p:tav>
                                      </p:tavLst>
                                    </p:anim>
                                    <p:anim calcmode="lin" valueType="num">
                                      <p:cBhvr additive="base">
                                        <p:cTn id="43" dur="500" fill="hold"/>
                                        <p:tgtEl>
                                          <p:spTgt spid="39"/>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38"/>
                                        </p:tgtEl>
                                        <p:attrNameLst>
                                          <p:attrName>style.visibility</p:attrName>
                                        </p:attrNameLst>
                                      </p:cBhvr>
                                      <p:to>
                                        <p:strVal val="visible"/>
                                      </p:to>
                                    </p:set>
                                    <p:anim calcmode="lin" valueType="num">
                                      <p:cBhvr additive="base">
                                        <p:cTn id="46" dur="500" fill="hold"/>
                                        <p:tgtEl>
                                          <p:spTgt spid="38"/>
                                        </p:tgtEl>
                                        <p:attrNameLst>
                                          <p:attrName>ppt_x</p:attrName>
                                        </p:attrNameLst>
                                      </p:cBhvr>
                                      <p:tavLst>
                                        <p:tav tm="0">
                                          <p:val>
                                            <p:strVal val="#ppt_x"/>
                                          </p:val>
                                        </p:tav>
                                        <p:tav tm="100000">
                                          <p:val>
                                            <p:strVal val="#ppt_x"/>
                                          </p:val>
                                        </p:tav>
                                      </p:tavLst>
                                    </p:anim>
                                    <p:anim calcmode="lin" valueType="num">
                                      <p:cBhvr additive="base">
                                        <p:cTn id="47" dur="500" fill="hold"/>
                                        <p:tgtEl>
                                          <p:spTgt spid="38"/>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51"/>
                                        </p:tgtEl>
                                        <p:attrNameLst>
                                          <p:attrName>style.visibility</p:attrName>
                                        </p:attrNameLst>
                                      </p:cBhvr>
                                      <p:to>
                                        <p:strVal val="visible"/>
                                      </p:to>
                                    </p:set>
                                    <p:anim calcmode="lin" valueType="num">
                                      <p:cBhvr additive="base">
                                        <p:cTn id="50" dur="500" fill="hold"/>
                                        <p:tgtEl>
                                          <p:spTgt spid="51"/>
                                        </p:tgtEl>
                                        <p:attrNameLst>
                                          <p:attrName>ppt_x</p:attrName>
                                        </p:attrNameLst>
                                      </p:cBhvr>
                                      <p:tavLst>
                                        <p:tav tm="0">
                                          <p:val>
                                            <p:strVal val="#ppt_x"/>
                                          </p:val>
                                        </p:tav>
                                        <p:tav tm="100000">
                                          <p:val>
                                            <p:strVal val="#ppt_x"/>
                                          </p:val>
                                        </p:tav>
                                      </p:tavLst>
                                    </p:anim>
                                    <p:anim calcmode="lin" valueType="num">
                                      <p:cBhvr additive="base">
                                        <p:cTn id="51" dur="500" fill="hold"/>
                                        <p:tgtEl>
                                          <p:spTgt spid="51"/>
                                        </p:tgtEl>
                                        <p:attrNameLst>
                                          <p:attrName>ppt_y</p:attrName>
                                        </p:attrNameLst>
                                      </p:cBhvr>
                                      <p:tavLst>
                                        <p:tav tm="0">
                                          <p:val>
                                            <p:strVal val="1+#ppt_h/2"/>
                                          </p:val>
                                        </p:tav>
                                        <p:tav tm="100000">
                                          <p:val>
                                            <p:strVal val="#ppt_y"/>
                                          </p:val>
                                        </p:tav>
                                      </p:tavLst>
                                    </p:anim>
                                  </p:childTnLst>
                                </p:cTn>
                              </p:par>
                              <p:par>
                                <p:cTn id="52" presetID="2" presetClass="entr" presetSubtype="4" fill="hold" grpId="0" nodeType="withEffect">
                                  <p:stCondLst>
                                    <p:cond delay="0"/>
                                  </p:stCondLst>
                                  <p:childTnLst>
                                    <p:set>
                                      <p:cBhvr>
                                        <p:cTn id="53" dur="1" fill="hold">
                                          <p:stCondLst>
                                            <p:cond delay="0"/>
                                          </p:stCondLst>
                                        </p:cTn>
                                        <p:tgtEl>
                                          <p:spTgt spid="50"/>
                                        </p:tgtEl>
                                        <p:attrNameLst>
                                          <p:attrName>style.visibility</p:attrName>
                                        </p:attrNameLst>
                                      </p:cBhvr>
                                      <p:to>
                                        <p:strVal val="visible"/>
                                      </p:to>
                                    </p:set>
                                    <p:anim calcmode="lin" valueType="num">
                                      <p:cBhvr additive="base">
                                        <p:cTn id="54" dur="500" fill="hold"/>
                                        <p:tgtEl>
                                          <p:spTgt spid="50"/>
                                        </p:tgtEl>
                                        <p:attrNameLst>
                                          <p:attrName>ppt_x</p:attrName>
                                        </p:attrNameLst>
                                      </p:cBhvr>
                                      <p:tavLst>
                                        <p:tav tm="0">
                                          <p:val>
                                            <p:strVal val="#ppt_x"/>
                                          </p:val>
                                        </p:tav>
                                        <p:tav tm="100000">
                                          <p:val>
                                            <p:strVal val="#ppt_x"/>
                                          </p:val>
                                        </p:tav>
                                      </p:tavLst>
                                    </p:anim>
                                    <p:anim calcmode="lin" valueType="num">
                                      <p:cBhvr additive="base">
                                        <p:cTn id="55" dur="500" fill="hold"/>
                                        <p:tgtEl>
                                          <p:spTgt spid="50"/>
                                        </p:tgtEl>
                                        <p:attrNameLst>
                                          <p:attrName>ppt_y</p:attrName>
                                        </p:attrNameLst>
                                      </p:cBhvr>
                                      <p:tavLst>
                                        <p:tav tm="0">
                                          <p:val>
                                            <p:strVal val="1+#ppt_h/2"/>
                                          </p:val>
                                        </p:tav>
                                        <p:tav tm="100000">
                                          <p:val>
                                            <p:strVal val="#ppt_y"/>
                                          </p:val>
                                        </p:tav>
                                      </p:tavLst>
                                    </p:anim>
                                  </p:childTnLst>
                                </p:cTn>
                              </p:par>
                            </p:childTnLst>
                          </p:cTn>
                        </p:par>
                        <p:par>
                          <p:cTn id="56" fill="hold">
                            <p:stCondLst>
                              <p:cond delay="1000"/>
                            </p:stCondLst>
                            <p:childTnLst>
                              <p:par>
                                <p:cTn id="57" presetID="2" presetClass="entr" presetSubtype="4" fill="hold" nodeType="afterEffect">
                                  <p:stCondLst>
                                    <p:cond delay="0"/>
                                  </p:stCondLst>
                                  <p:childTnLst>
                                    <p:set>
                                      <p:cBhvr>
                                        <p:cTn id="58" dur="1" fill="hold">
                                          <p:stCondLst>
                                            <p:cond delay="0"/>
                                          </p:stCondLst>
                                        </p:cTn>
                                        <p:tgtEl>
                                          <p:spTgt spid="21"/>
                                        </p:tgtEl>
                                        <p:attrNameLst>
                                          <p:attrName>style.visibility</p:attrName>
                                        </p:attrNameLst>
                                      </p:cBhvr>
                                      <p:to>
                                        <p:strVal val="visible"/>
                                      </p:to>
                                    </p:set>
                                    <p:anim calcmode="lin" valueType="num">
                                      <p:cBhvr additive="base">
                                        <p:cTn id="59" dur="500" fill="hold"/>
                                        <p:tgtEl>
                                          <p:spTgt spid="21"/>
                                        </p:tgtEl>
                                        <p:attrNameLst>
                                          <p:attrName>ppt_x</p:attrName>
                                        </p:attrNameLst>
                                      </p:cBhvr>
                                      <p:tavLst>
                                        <p:tav tm="0">
                                          <p:val>
                                            <p:strVal val="#ppt_x"/>
                                          </p:val>
                                        </p:tav>
                                        <p:tav tm="100000">
                                          <p:val>
                                            <p:strVal val="#ppt_x"/>
                                          </p:val>
                                        </p:tav>
                                      </p:tavLst>
                                    </p:anim>
                                    <p:anim calcmode="lin" valueType="num">
                                      <p:cBhvr additive="base">
                                        <p:cTn id="60" dur="500" fill="hold"/>
                                        <p:tgtEl>
                                          <p:spTgt spid="21"/>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20"/>
                                        </p:tgtEl>
                                        <p:attrNameLst>
                                          <p:attrName>style.visibility</p:attrName>
                                        </p:attrNameLst>
                                      </p:cBhvr>
                                      <p:to>
                                        <p:strVal val="visible"/>
                                      </p:to>
                                    </p:set>
                                    <p:anim calcmode="lin" valueType="num">
                                      <p:cBhvr additive="base">
                                        <p:cTn id="63" dur="500" fill="hold"/>
                                        <p:tgtEl>
                                          <p:spTgt spid="20"/>
                                        </p:tgtEl>
                                        <p:attrNameLst>
                                          <p:attrName>ppt_x</p:attrName>
                                        </p:attrNameLst>
                                      </p:cBhvr>
                                      <p:tavLst>
                                        <p:tav tm="0">
                                          <p:val>
                                            <p:strVal val="#ppt_x"/>
                                          </p:val>
                                        </p:tav>
                                        <p:tav tm="100000">
                                          <p:val>
                                            <p:strVal val="#ppt_x"/>
                                          </p:val>
                                        </p:tav>
                                      </p:tavLst>
                                    </p:anim>
                                    <p:anim calcmode="lin" valueType="num">
                                      <p:cBhvr additive="base">
                                        <p:cTn id="64" dur="500" fill="hold"/>
                                        <p:tgtEl>
                                          <p:spTgt spid="20"/>
                                        </p:tgtEl>
                                        <p:attrNameLst>
                                          <p:attrName>ppt_y</p:attrName>
                                        </p:attrNameLst>
                                      </p:cBhvr>
                                      <p:tavLst>
                                        <p:tav tm="0">
                                          <p:val>
                                            <p:strVal val="1+#ppt_h/2"/>
                                          </p:val>
                                        </p:tav>
                                        <p:tav tm="100000">
                                          <p:val>
                                            <p:strVal val="#ppt_y"/>
                                          </p:val>
                                        </p:tav>
                                      </p:tavLst>
                                    </p:anim>
                                  </p:childTnLst>
                                </p:cTn>
                              </p:par>
                            </p:childTnLst>
                          </p:cTn>
                        </p:par>
                        <p:par>
                          <p:cTn id="65" fill="hold">
                            <p:stCondLst>
                              <p:cond delay="1500"/>
                            </p:stCondLst>
                            <p:childTnLst>
                              <p:par>
                                <p:cTn id="66" presetID="2" presetClass="entr" presetSubtype="4" fill="hold" nodeType="afterEffect">
                                  <p:stCondLst>
                                    <p:cond delay="0"/>
                                  </p:stCondLst>
                                  <p:childTnLst>
                                    <p:set>
                                      <p:cBhvr>
                                        <p:cTn id="67" dur="1" fill="hold">
                                          <p:stCondLst>
                                            <p:cond delay="0"/>
                                          </p:stCondLst>
                                        </p:cTn>
                                        <p:tgtEl>
                                          <p:spTgt spid="43"/>
                                        </p:tgtEl>
                                        <p:attrNameLst>
                                          <p:attrName>style.visibility</p:attrName>
                                        </p:attrNameLst>
                                      </p:cBhvr>
                                      <p:to>
                                        <p:strVal val="visible"/>
                                      </p:to>
                                    </p:set>
                                    <p:anim calcmode="lin" valueType="num">
                                      <p:cBhvr additive="base">
                                        <p:cTn id="68" dur="500" fill="hold"/>
                                        <p:tgtEl>
                                          <p:spTgt spid="43"/>
                                        </p:tgtEl>
                                        <p:attrNameLst>
                                          <p:attrName>ppt_x</p:attrName>
                                        </p:attrNameLst>
                                      </p:cBhvr>
                                      <p:tavLst>
                                        <p:tav tm="0">
                                          <p:val>
                                            <p:strVal val="#ppt_x"/>
                                          </p:val>
                                        </p:tav>
                                        <p:tav tm="100000">
                                          <p:val>
                                            <p:strVal val="#ppt_x"/>
                                          </p:val>
                                        </p:tav>
                                      </p:tavLst>
                                    </p:anim>
                                    <p:anim calcmode="lin" valueType="num">
                                      <p:cBhvr additive="base">
                                        <p:cTn id="69" dur="500" fill="hold"/>
                                        <p:tgtEl>
                                          <p:spTgt spid="43"/>
                                        </p:tgtEl>
                                        <p:attrNameLst>
                                          <p:attrName>ppt_y</p:attrName>
                                        </p:attrNameLst>
                                      </p:cBhvr>
                                      <p:tavLst>
                                        <p:tav tm="0">
                                          <p:val>
                                            <p:strVal val="1+#ppt_h/2"/>
                                          </p:val>
                                        </p:tav>
                                        <p:tav tm="100000">
                                          <p:val>
                                            <p:strVal val="#ppt_y"/>
                                          </p:val>
                                        </p:tav>
                                      </p:tavLst>
                                    </p:anim>
                                  </p:childTnLst>
                                </p:cTn>
                              </p:par>
                              <p:par>
                                <p:cTn id="70" presetID="2" presetClass="entr" presetSubtype="4" fill="hold" grpId="0" nodeType="withEffect">
                                  <p:stCondLst>
                                    <p:cond delay="0"/>
                                  </p:stCondLst>
                                  <p:childTnLst>
                                    <p:set>
                                      <p:cBhvr>
                                        <p:cTn id="71" dur="1" fill="hold">
                                          <p:stCondLst>
                                            <p:cond delay="0"/>
                                          </p:stCondLst>
                                        </p:cTn>
                                        <p:tgtEl>
                                          <p:spTgt spid="42"/>
                                        </p:tgtEl>
                                        <p:attrNameLst>
                                          <p:attrName>style.visibility</p:attrName>
                                        </p:attrNameLst>
                                      </p:cBhvr>
                                      <p:to>
                                        <p:strVal val="visible"/>
                                      </p:to>
                                    </p:set>
                                    <p:anim calcmode="lin" valueType="num">
                                      <p:cBhvr additive="base">
                                        <p:cTn id="72" dur="500" fill="hold"/>
                                        <p:tgtEl>
                                          <p:spTgt spid="42"/>
                                        </p:tgtEl>
                                        <p:attrNameLst>
                                          <p:attrName>ppt_x</p:attrName>
                                        </p:attrNameLst>
                                      </p:cBhvr>
                                      <p:tavLst>
                                        <p:tav tm="0">
                                          <p:val>
                                            <p:strVal val="#ppt_x"/>
                                          </p:val>
                                        </p:tav>
                                        <p:tav tm="100000">
                                          <p:val>
                                            <p:strVal val="#ppt_x"/>
                                          </p:val>
                                        </p:tav>
                                      </p:tavLst>
                                    </p:anim>
                                    <p:anim calcmode="lin" valueType="num">
                                      <p:cBhvr additive="base">
                                        <p:cTn id="73" dur="500" fill="hold"/>
                                        <p:tgtEl>
                                          <p:spTgt spid="42"/>
                                        </p:tgtEl>
                                        <p:attrNameLst>
                                          <p:attrName>ppt_y</p:attrName>
                                        </p:attrNameLst>
                                      </p:cBhvr>
                                      <p:tavLst>
                                        <p:tav tm="0">
                                          <p:val>
                                            <p:strVal val="1+#ppt_h/2"/>
                                          </p:val>
                                        </p:tav>
                                        <p:tav tm="100000">
                                          <p:val>
                                            <p:strVal val="#ppt_y"/>
                                          </p:val>
                                        </p:tav>
                                      </p:tavLst>
                                    </p:anim>
                                  </p:childTnLst>
                                </p:cTn>
                              </p:par>
                              <p:par>
                                <p:cTn id="74" presetID="2" presetClass="entr" presetSubtype="4" fill="hold" nodeType="withEffect">
                                  <p:stCondLst>
                                    <p:cond delay="0"/>
                                  </p:stCondLst>
                                  <p:childTnLst>
                                    <p:set>
                                      <p:cBhvr>
                                        <p:cTn id="75" dur="1" fill="hold">
                                          <p:stCondLst>
                                            <p:cond delay="0"/>
                                          </p:stCondLst>
                                        </p:cTn>
                                        <p:tgtEl>
                                          <p:spTgt spid="16"/>
                                        </p:tgtEl>
                                        <p:attrNameLst>
                                          <p:attrName>style.visibility</p:attrName>
                                        </p:attrNameLst>
                                      </p:cBhvr>
                                      <p:to>
                                        <p:strVal val="visible"/>
                                      </p:to>
                                    </p:set>
                                    <p:anim calcmode="lin" valueType="num">
                                      <p:cBhvr additive="base">
                                        <p:cTn id="76" dur="500" fill="hold"/>
                                        <p:tgtEl>
                                          <p:spTgt spid="16"/>
                                        </p:tgtEl>
                                        <p:attrNameLst>
                                          <p:attrName>ppt_x</p:attrName>
                                        </p:attrNameLst>
                                      </p:cBhvr>
                                      <p:tavLst>
                                        <p:tav tm="0">
                                          <p:val>
                                            <p:strVal val="#ppt_x"/>
                                          </p:val>
                                        </p:tav>
                                        <p:tav tm="100000">
                                          <p:val>
                                            <p:strVal val="#ppt_x"/>
                                          </p:val>
                                        </p:tav>
                                      </p:tavLst>
                                    </p:anim>
                                    <p:anim calcmode="lin" valueType="num">
                                      <p:cBhvr additive="base">
                                        <p:cTn id="77" dur="500" fill="hold"/>
                                        <p:tgtEl>
                                          <p:spTgt spid="16"/>
                                        </p:tgtEl>
                                        <p:attrNameLst>
                                          <p:attrName>ppt_y</p:attrName>
                                        </p:attrNameLst>
                                      </p:cBhvr>
                                      <p:tavLst>
                                        <p:tav tm="0">
                                          <p:val>
                                            <p:strVal val="1+#ppt_h/2"/>
                                          </p:val>
                                        </p:tav>
                                        <p:tav tm="100000">
                                          <p:val>
                                            <p:strVal val="#ppt_y"/>
                                          </p:val>
                                        </p:tav>
                                      </p:tavLst>
                                    </p:anim>
                                  </p:childTnLst>
                                </p:cTn>
                              </p:par>
                              <p:par>
                                <p:cTn id="78" presetID="2" presetClass="entr" presetSubtype="4" fill="hold" grpId="0" nodeType="withEffect">
                                  <p:stCondLst>
                                    <p:cond delay="0"/>
                                  </p:stCondLst>
                                  <p:childTnLst>
                                    <p:set>
                                      <p:cBhvr>
                                        <p:cTn id="79" dur="1" fill="hold">
                                          <p:stCondLst>
                                            <p:cond delay="0"/>
                                          </p:stCondLst>
                                        </p:cTn>
                                        <p:tgtEl>
                                          <p:spTgt spid="17"/>
                                        </p:tgtEl>
                                        <p:attrNameLst>
                                          <p:attrName>style.visibility</p:attrName>
                                        </p:attrNameLst>
                                      </p:cBhvr>
                                      <p:to>
                                        <p:strVal val="visible"/>
                                      </p:to>
                                    </p:set>
                                    <p:anim calcmode="lin" valueType="num">
                                      <p:cBhvr additive="base">
                                        <p:cTn id="80" dur="500" fill="hold"/>
                                        <p:tgtEl>
                                          <p:spTgt spid="17"/>
                                        </p:tgtEl>
                                        <p:attrNameLst>
                                          <p:attrName>ppt_x</p:attrName>
                                        </p:attrNameLst>
                                      </p:cBhvr>
                                      <p:tavLst>
                                        <p:tav tm="0">
                                          <p:val>
                                            <p:strVal val="#ppt_x"/>
                                          </p:val>
                                        </p:tav>
                                        <p:tav tm="100000">
                                          <p:val>
                                            <p:strVal val="#ppt_x"/>
                                          </p:val>
                                        </p:tav>
                                      </p:tavLst>
                                    </p:anim>
                                    <p:anim calcmode="lin" valueType="num">
                                      <p:cBhvr additive="base">
                                        <p:cTn id="81" dur="500" fill="hold"/>
                                        <p:tgtEl>
                                          <p:spTgt spid="17"/>
                                        </p:tgtEl>
                                        <p:attrNameLst>
                                          <p:attrName>ppt_y</p:attrName>
                                        </p:attrNameLst>
                                      </p:cBhvr>
                                      <p:tavLst>
                                        <p:tav tm="0">
                                          <p:val>
                                            <p:strVal val="1+#ppt_h/2"/>
                                          </p:val>
                                        </p:tav>
                                        <p:tav tm="100000">
                                          <p:val>
                                            <p:strVal val="#ppt_y"/>
                                          </p:val>
                                        </p:tav>
                                      </p:tavLst>
                                    </p:anim>
                                  </p:childTnLst>
                                </p:cTn>
                              </p:par>
                            </p:childTnLst>
                          </p:cTn>
                        </p:par>
                        <p:par>
                          <p:cTn id="82" fill="hold">
                            <p:stCondLst>
                              <p:cond delay="2000"/>
                            </p:stCondLst>
                            <p:childTnLst>
                              <p:par>
                                <p:cTn id="83" presetID="2" presetClass="entr" presetSubtype="4" fill="hold" nodeType="afterEffect">
                                  <p:stCondLst>
                                    <p:cond delay="0"/>
                                  </p:stCondLst>
                                  <p:childTnLst>
                                    <p:set>
                                      <p:cBhvr>
                                        <p:cTn id="84" dur="1" fill="hold">
                                          <p:stCondLst>
                                            <p:cond delay="0"/>
                                          </p:stCondLst>
                                        </p:cTn>
                                        <p:tgtEl>
                                          <p:spTgt spid="55"/>
                                        </p:tgtEl>
                                        <p:attrNameLst>
                                          <p:attrName>style.visibility</p:attrName>
                                        </p:attrNameLst>
                                      </p:cBhvr>
                                      <p:to>
                                        <p:strVal val="visible"/>
                                      </p:to>
                                    </p:set>
                                    <p:anim calcmode="lin" valueType="num">
                                      <p:cBhvr additive="base">
                                        <p:cTn id="85" dur="500" fill="hold"/>
                                        <p:tgtEl>
                                          <p:spTgt spid="55"/>
                                        </p:tgtEl>
                                        <p:attrNameLst>
                                          <p:attrName>ppt_x</p:attrName>
                                        </p:attrNameLst>
                                      </p:cBhvr>
                                      <p:tavLst>
                                        <p:tav tm="0">
                                          <p:val>
                                            <p:strVal val="#ppt_x"/>
                                          </p:val>
                                        </p:tav>
                                        <p:tav tm="100000">
                                          <p:val>
                                            <p:strVal val="#ppt_x"/>
                                          </p:val>
                                        </p:tav>
                                      </p:tavLst>
                                    </p:anim>
                                    <p:anim calcmode="lin" valueType="num">
                                      <p:cBhvr additive="base">
                                        <p:cTn id="86" dur="500" fill="hold"/>
                                        <p:tgtEl>
                                          <p:spTgt spid="55"/>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54"/>
                                        </p:tgtEl>
                                        <p:attrNameLst>
                                          <p:attrName>style.visibility</p:attrName>
                                        </p:attrNameLst>
                                      </p:cBhvr>
                                      <p:to>
                                        <p:strVal val="visible"/>
                                      </p:to>
                                    </p:set>
                                    <p:anim calcmode="lin" valueType="num">
                                      <p:cBhvr additive="base">
                                        <p:cTn id="89" dur="500" fill="hold"/>
                                        <p:tgtEl>
                                          <p:spTgt spid="54"/>
                                        </p:tgtEl>
                                        <p:attrNameLst>
                                          <p:attrName>ppt_x</p:attrName>
                                        </p:attrNameLst>
                                      </p:cBhvr>
                                      <p:tavLst>
                                        <p:tav tm="0">
                                          <p:val>
                                            <p:strVal val="#ppt_x"/>
                                          </p:val>
                                        </p:tav>
                                        <p:tav tm="100000">
                                          <p:val>
                                            <p:strVal val="#ppt_x"/>
                                          </p:val>
                                        </p:tav>
                                      </p:tavLst>
                                    </p:anim>
                                    <p:anim calcmode="lin" valueType="num">
                                      <p:cBhvr additive="base">
                                        <p:cTn id="90" dur="500" fill="hold"/>
                                        <p:tgtEl>
                                          <p:spTgt spid="54"/>
                                        </p:tgtEl>
                                        <p:attrNameLst>
                                          <p:attrName>ppt_y</p:attrName>
                                        </p:attrNameLst>
                                      </p:cBhvr>
                                      <p:tavLst>
                                        <p:tav tm="0">
                                          <p:val>
                                            <p:strVal val="1+#ppt_h/2"/>
                                          </p:val>
                                        </p:tav>
                                        <p:tav tm="100000">
                                          <p:val>
                                            <p:strVal val="#ppt_y"/>
                                          </p:val>
                                        </p:tav>
                                      </p:tavLst>
                                    </p:anim>
                                  </p:childTnLst>
                                </p:cTn>
                              </p:par>
                            </p:childTnLst>
                          </p:cTn>
                        </p:par>
                        <p:par>
                          <p:cTn id="91" fill="hold">
                            <p:stCondLst>
                              <p:cond delay="2500"/>
                            </p:stCondLst>
                            <p:childTnLst>
                              <p:par>
                                <p:cTn id="92" presetID="2" presetClass="entr" presetSubtype="4" fill="hold" nodeType="afterEffect">
                                  <p:stCondLst>
                                    <p:cond delay="0"/>
                                  </p:stCondLst>
                                  <p:childTnLst>
                                    <p:set>
                                      <p:cBhvr>
                                        <p:cTn id="93" dur="1" fill="hold">
                                          <p:stCondLst>
                                            <p:cond delay="0"/>
                                          </p:stCondLst>
                                        </p:cTn>
                                        <p:tgtEl>
                                          <p:spTgt spid="13"/>
                                        </p:tgtEl>
                                        <p:attrNameLst>
                                          <p:attrName>style.visibility</p:attrName>
                                        </p:attrNameLst>
                                      </p:cBhvr>
                                      <p:to>
                                        <p:strVal val="visible"/>
                                      </p:to>
                                    </p:set>
                                    <p:anim calcmode="lin" valueType="num">
                                      <p:cBhvr additive="base">
                                        <p:cTn id="94" dur="500" fill="hold"/>
                                        <p:tgtEl>
                                          <p:spTgt spid="13"/>
                                        </p:tgtEl>
                                        <p:attrNameLst>
                                          <p:attrName>ppt_x</p:attrName>
                                        </p:attrNameLst>
                                      </p:cBhvr>
                                      <p:tavLst>
                                        <p:tav tm="0">
                                          <p:val>
                                            <p:strVal val="#ppt_x"/>
                                          </p:val>
                                        </p:tav>
                                        <p:tav tm="100000">
                                          <p:val>
                                            <p:strVal val="#ppt_x"/>
                                          </p:val>
                                        </p:tav>
                                      </p:tavLst>
                                    </p:anim>
                                    <p:anim calcmode="lin" valueType="num">
                                      <p:cBhvr additive="base">
                                        <p:cTn id="95" dur="500" fill="hold"/>
                                        <p:tgtEl>
                                          <p:spTgt spid="13"/>
                                        </p:tgtEl>
                                        <p:attrNameLst>
                                          <p:attrName>ppt_y</p:attrName>
                                        </p:attrNameLst>
                                      </p:cBhvr>
                                      <p:tavLst>
                                        <p:tav tm="0">
                                          <p:val>
                                            <p:strVal val="1+#ppt_h/2"/>
                                          </p:val>
                                        </p:tav>
                                        <p:tav tm="100000">
                                          <p:val>
                                            <p:strVal val="#ppt_y"/>
                                          </p:val>
                                        </p:tav>
                                      </p:tavLst>
                                    </p:anim>
                                  </p:childTnLst>
                                </p:cTn>
                              </p:par>
                              <p:par>
                                <p:cTn id="96" presetID="2" presetClass="entr" presetSubtype="4" fill="hold" grpId="0" nodeType="withEffect">
                                  <p:stCondLst>
                                    <p:cond delay="0"/>
                                  </p:stCondLst>
                                  <p:childTnLst>
                                    <p:set>
                                      <p:cBhvr>
                                        <p:cTn id="97" dur="1" fill="hold">
                                          <p:stCondLst>
                                            <p:cond delay="0"/>
                                          </p:stCondLst>
                                        </p:cTn>
                                        <p:tgtEl>
                                          <p:spTgt spid="12"/>
                                        </p:tgtEl>
                                        <p:attrNameLst>
                                          <p:attrName>style.visibility</p:attrName>
                                        </p:attrNameLst>
                                      </p:cBhvr>
                                      <p:to>
                                        <p:strVal val="visible"/>
                                      </p:to>
                                    </p:set>
                                    <p:anim calcmode="lin" valueType="num">
                                      <p:cBhvr additive="base">
                                        <p:cTn id="98" dur="500" fill="hold"/>
                                        <p:tgtEl>
                                          <p:spTgt spid="12"/>
                                        </p:tgtEl>
                                        <p:attrNameLst>
                                          <p:attrName>ppt_x</p:attrName>
                                        </p:attrNameLst>
                                      </p:cBhvr>
                                      <p:tavLst>
                                        <p:tav tm="0">
                                          <p:val>
                                            <p:strVal val="#ppt_x"/>
                                          </p:val>
                                        </p:tav>
                                        <p:tav tm="100000">
                                          <p:val>
                                            <p:strVal val="#ppt_x"/>
                                          </p:val>
                                        </p:tav>
                                      </p:tavLst>
                                    </p:anim>
                                    <p:anim calcmode="lin" valueType="num">
                                      <p:cBhvr additive="base">
                                        <p:cTn id="99" dur="500" fill="hold"/>
                                        <p:tgtEl>
                                          <p:spTgt spid="12"/>
                                        </p:tgtEl>
                                        <p:attrNameLst>
                                          <p:attrName>ppt_y</p:attrName>
                                        </p:attrNameLst>
                                      </p:cBhvr>
                                      <p:tavLst>
                                        <p:tav tm="0">
                                          <p:val>
                                            <p:strVal val="1+#ppt_h/2"/>
                                          </p:val>
                                        </p:tav>
                                        <p:tav tm="100000">
                                          <p:val>
                                            <p:strVal val="#ppt_y"/>
                                          </p:val>
                                        </p:tav>
                                      </p:tavLst>
                                    </p:anim>
                                  </p:childTnLst>
                                </p:cTn>
                              </p:par>
                            </p:childTnLst>
                          </p:cTn>
                        </p:par>
                        <p:par>
                          <p:cTn id="100" fill="hold">
                            <p:stCondLst>
                              <p:cond delay="3000"/>
                            </p:stCondLst>
                            <p:childTnLst>
                              <p:par>
                                <p:cTn id="101" presetID="2" presetClass="entr" presetSubtype="4" fill="hold" nodeType="afterEffect">
                                  <p:stCondLst>
                                    <p:cond delay="0"/>
                                  </p:stCondLst>
                                  <p:childTnLst>
                                    <p:set>
                                      <p:cBhvr>
                                        <p:cTn id="102" dur="1" fill="hold">
                                          <p:stCondLst>
                                            <p:cond delay="0"/>
                                          </p:stCondLst>
                                        </p:cTn>
                                        <p:tgtEl>
                                          <p:spTgt spid="29"/>
                                        </p:tgtEl>
                                        <p:attrNameLst>
                                          <p:attrName>style.visibility</p:attrName>
                                        </p:attrNameLst>
                                      </p:cBhvr>
                                      <p:to>
                                        <p:strVal val="visible"/>
                                      </p:to>
                                    </p:set>
                                    <p:anim calcmode="lin" valueType="num">
                                      <p:cBhvr additive="base">
                                        <p:cTn id="103" dur="500" fill="hold"/>
                                        <p:tgtEl>
                                          <p:spTgt spid="29"/>
                                        </p:tgtEl>
                                        <p:attrNameLst>
                                          <p:attrName>ppt_x</p:attrName>
                                        </p:attrNameLst>
                                      </p:cBhvr>
                                      <p:tavLst>
                                        <p:tav tm="0">
                                          <p:val>
                                            <p:strVal val="#ppt_x"/>
                                          </p:val>
                                        </p:tav>
                                        <p:tav tm="100000">
                                          <p:val>
                                            <p:strVal val="#ppt_x"/>
                                          </p:val>
                                        </p:tav>
                                      </p:tavLst>
                                    </p:anim>
                                    <p:anim calcmode="lin" valueType="num">
                                      <p:cBhvr additive="base">
                                        <p:cTn id="104" dur="500" fill="hold"/>
                                        <p:tgtEl>
                                          <p:spTgt spid="29"/>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28"/>
                                        </p:tgtEl>
                                        <p:attrNameLst>
                                          <p:attrName>style.visibility</p:attrName>
                                        </p:attrNameLst>
                                      </p:cBhvr>
                                      <p:to>
                                        <p:strVal val="visible"/>
                                      </p:to>
                                    </p:set>
                                    <p:anim calcmode="lin" valueType="num">
                                      <p:cBhvr additive="base">
                                        <p:cTn id="107" dur="500" fill="hold"/>
                                        <p:tgtEl>
                                          <p:spTgt spid="28"/>
                                        </p:tgtEl>
                                        <p:attrNameLst>
                                          <p:attrName>ppt_x</p:attrName>
                                        </p:attrNameLst>
                                      </p:cBhvr>
                                      <p:tavLst>
                                        <p:tav tm="0">
                                          <p:val>
                                            <p:strVal val="#ppt_x"/>
                                          </p:val>
                                        </p:tav>
                                        <p:tav tm="100000">
                                          <p:val>
                                            <p:strVal val="#ppt_x"/>
                                          </p:val>
                                        </p:tav>
                                      </p:tavLst>
                                    </p:anim>
                                    <p:anim calcmode="lin" valueType="num">
                                      <p:cBhvr additive="base">
                                        <p:cTn id="108" dur="500" fill="hold"/>
                                        <p:tgtEl>
                                          <p:spTgt spid="28"/>
                                        </p:tgtEl>
                                        <p:attrNameLst>
                                          <p:attrName>ppt_y</p:attrName>
                                        </p:attrNameLst>
                                      </p:cBhvr>
                                      <p:tavLst>
                                        <p:tav tm="0">
                                          <p:val>
                                            <p:strVal val="1+#ppt_h/2"/>
                                          </p:val>
                                        </p:tav>
                                        <p:tav tm="100000">
                                          <p:val>
                                            <p:strVal val="#ppt_y"/>
                                          </p:val>
                                        </p:tav>
                                      </p:tavLst>
                                    </p:anim>
                                  </p:childTnLst>
                                </p:cTn>
                              </p:par>
                            </p:childTnLst>
                          </p:cTn>
                        </p:par>
                        <p:par>
                          <p:cTn id="109" fill="hold">
                            <p:stCondLst>
                              <p:cond delay="3500"/>
                            </p:stCondLst>
                            <p:childTnLst>
                              <p:par>
                                <p:cTn id="110" presetID="2" presetClass="entr" presetSubtype="4" fill="hold" nodeType="afterEffect">
                                  <p:stCondLst>
                                    <p:cond delay="0"/>
                                  </p:stCondLst>
                                  <p:childTnLst>
                                    <p:set>
                                      <p:cBhvr>
                                        <p:cTn id="111" dur="1" fill="hold">
                                          <p:stCondLst>
                                            <p:cond delay="0"/>
                                          </p:stCondLst>
                                        </p:cTn>
                                        <p:tgtEl>
                                          <p:spTgt spid="37"/>
                                        </p:tgtEl>
                                        <p:attrNameLst>
                                          <p:attrName>style.visibility</p:attrName>
                                        </p:attrNameLst>
                                      </p:cBhvr>
                                      <p:to>
                                        <p:strVal val="visible"/>
                                      </p:to>
                                    </p:set>
                                    <p:anim calcmode="lin" valueType="num">
                                      <p:cBhvr additive="base">
                                        <p:cTn id="112" dur="500" fill="hold"/>
                                        <p:tgtEl>
                                          <p:spTgt spid="37"/>
                                        </p:tgtEl>
                                        <p:attrNameLst>
                                          <p:attrName>ppt_x</p:attrName>
                                        </p:attrNameLst>
                                      </p:cBhvr>
                                      <p:tavLst>
                                        <p:tav tm="0">
                                          <p:val>
                                            <p:strVal val="#ppt_x"/>
                                          </p:val>
                                        </p:tav>
                                        <p:tav tm="100000">
                                          <p:val>
                                            <p:strVal val="#ppt_x"/>
                                          </p:val>
                                        </p:tav>
                                      </p:tavLst>
                                    </p:anim>
                                    <p:anim calcmode="lin" valueType="num">
                                      <p:cBhvr additive="base">
                                        <p:cTn id="113" dur="500" fill="hold"/>
                                        <p:tgtEl>
                                          <p:spTgt spid="37"/>
                                        </p:tgtEl>
                                        <p:attrNameLst>
                                          <p:attrName>ppt_y</p:attrName>
                                        </p:attrNameLst>
                                      </p:cBhvr>
                                      <p:tavLst>
                                        <p:tav tm="0">
                                          <p:val>
                                            <p:strVal val="1+#ppt_h/2"/>
                                          </p:val>
                                        </p:tav>
                                        <p:tav tm="100000">
                                          <p:val>
                                            <p:strVal val="#ppt_y"/>
                                          </p:val>
                                        </p:tav>
                                      </p:tavLst>
                                    </p:anim>
                                  </p:childTnLst>
                                </p:cTn>
                              </p:par>
                              <p:par>
                                <p:cTn id="114" presetID="2" presetClass="entr" presetSubtype="4" fill="hold" grpId="0" nodeType="withEffect">
                                  <p:stCondLst>
                                    <p:cond delay="0"/>
                                  </p:stCondLst>
                                  <p:childTnLst>
                                    <p:set>
                                      <p:cBhvr>
                                        <p:cTn id="115" dur="1" fill="hold">
                                          <p:stCondLst>
                                            <p:cond delay="0"/>
                                          </p:stCondLst>
                                        </p:cTn>
                                        <p:tgtEl>
                                          <p:spTgt spid="36"/>
                                        </p:tgtEl>
                                        <p:attrNameLst>
                                          <p:attrName>style.visibility</p:attrName>
                                        </p:attrNameLst>
                                      </p:cBhvr>
                                      <p:to>
                                        <p:strVal val="visible"/>
                                      </p:to>
                                    </p:set>
                                    <p:anim calcmode="lin" valueType="num">
                                      <p:cBhvr additive="base">
                                        <p:cTn id="116" dur="500" fill="hold"/>
                                        <p:tgtEl>
                                          <p:spTgt spid="36"/>
                                        </p:tgtEl>
                                        <p:attrNameLst>
                                          <p:attrName>ppt_x</p:attrName>
                                        </p:attrNameLst>
                                      </p:cBhvr>
                                      <p:tavLst>
                                        <p:tav tm="0">
                                          <p:val>
                                            <p:strVal val="#ppt_x"/>
                                          </p:val>
                                        </p:tav>
                                        <p:tav tm="100000">
                                          <p:val>
                                            <p:strVal val="#ppt_x"/>
                                          </p:val>
                                        </p:tav>
                                      </p:tavLst>
                                    </p:anim>
                                    <p:anim calcmode="lin" valueType="num">
                                      <p:cBhvr additive="base">
                                        <p:cTn id="117" dur="500" fill="hold"/>
                                        <p:tgtEl>
                                          <p:spTgt spid="36"/>
                                        </p:tgtEl>
                                        <p:attrNameLst>
                                          <p:attrName>ppt_y</p:attrName>
                                        </p:attrNameLst>
                                      </p:cBhvr>
                                      <p:tavLst>
                                        <p:tav tm="0">
                                          <p:val>
                                            <p:strVal val="1+#ppt_h/2"/>
                                          </p:val>
                                        </p:tav>
                                        <p:tav tm="100000">
                                          <p:val>
                                            <p:strVal val="#ppt_y"/>
                                          </p:val>
                                        </p:tav>
                                      </p:tavLst>
                                    </p:anim>
                                  </p:childTnLst>
                                </p:cTn>
                              </p:par>
                            </p:childTnLst>
                          </p:cTn>
                        </p:par>
                        <p:par>
                          <p:cTn id="118" fill="hold">
                            <p:stCondLst>
                              <p:cond delay="4000"/>
                            </p:stCondLst>
                            <p:childTnLst>
                              <p:par>
                                <p:cTn id="119" presetID="2" presetClass="entr" presetSubtype="4" fill="hold" nodeType="afterEffect">
                                  <p:stCondLst>
                                    <p:cond delay="0"/>
                                  </p:stCondLst>
                                  <p:childTnLst>
                                    <p:set>
                                      <p:cBhvr>
                                        <p:cTn id="120" dur="1" fill="hold">
                                          <p:stCondLst>
                                            <p:cond delay="0"/>
                                          </p:stCondLst>
                                        </p:cTn>
                                        <p:tgtEl>
                                          <p:spTgt spid="48"/>
                                        </p:tgtEl>
                                        <p:attrNameLst>
                                          <p:attrName>style.visibility</p:attrName>
                                        </p:attrNameLst>
                                      </p:cBhvr>
                                      <p:to>
                                        <p:strVal val="visible"/>
                                      </p:to>
                                    </p:set>
                                    <p:anim calcmode="lin" valueType="num">
                                      <p:cBhvr additive="base">
                                        <p:cTn id="121" dur="500" fill="hold"/>
                                        <p:tgtEl>
                                          <p:spTgt spid="48"/>
                                        </p:tgtEl>
                                        <p:attrNameLst>
                                          <p:attrName>ppt_x</p:attrName>
                                        </p:attrNameLst>
                                      </p:cBhvr>
                                      <p:tavLst>
                                        <p:tav tm="0">
                                          <p:val>
                                            <p:strVal val="#ppt_x"/>
                                          </p:val>
                                        </p:tav>
                                        <p:tav tm="100000">
                                          <p:val>
                                            <p:strVal val="#ppt_x"/>
                                          </p:val>
                                        </p:tav>
                                      </p:tavLst>
                                    </p:anim>
                                    <p:anim calcmode="lin" valueType="num">
                                      <p:cBhvr additive="base">
                                        <p:cTn id="122" dur="500" fill="hold"/>
                                        <p:tgtEl>
                                          <p:spTgt spid="48"/>
                                        </p:tgtEl>
                                        <p:attrNameLst>
                                          <p:attrName>ppt_y</p:attrName>
                                        </p:attrNameLst>
                                      </p:cBhvr>
                                      <p:tavLst>
                                        <p:tav tm="0">
                                          <p:val>
                                            <p:strVal val="1+#ppt_h/2"/>
                                          </p:val>
                                        </p:tav>
                                        <p:tav tm="100000">
                                          <p:val>
                                            <p:strVal val="#ppt_y"/>
                                          </p:val>
                                        </p:tav>
                                      </p:tavLst>
                                    </p:anim>
                                  </p:childTnLst>
                                </p:cTn>
                              </p:par>
                              <p:par>
                                <p:cTn id="123" presetID="2" presetClass="entr" presetSubtype="4" fill="hold" grpId="0" nodeType="withEffect">
                                  <p:stCondLst>
                                    <p:cond delay="0"/>
                                  </p:stCondLst>
                                  <p:childTnLst>
                                    <p:set>
                                      <p:cBhvr>
                                        <p:cTn id="124" dur="1" fill="hold">
                                          <p:stCondLst>
                                            <p:cond delay="0"/>
                                          </p:stCondLst>
                                        </p:cTn>
                                        <p:tgtEl>
                                          <p:spTgt spid="49"/>
                                        </p:tgtEl>
                                        <p:attrNameLst>
                                          <p:attrName>style.visibility</p:attrName>
                                        </p:attrNameLst>
                                      </p:cBhvr>
                                      <p:to>
                                        <p:strVal val="visible"/>
                                      </p:to>
                                    </p:set>
                                    <p:anim calcmode="lin" valueType="num">
                                      <p:cBhvr additive="base">
                                        <p:cTn id="125" dur="500" fill="hold"/>
                                        <p:tgtEl>
                                          <p:spTgt spid="49"/>
                                        </p:tgtEl>
                                        <p:attrNameLst>
                                          <p:attrName>ppt_x</p:attrName>
                                        </p:attrNameLst>
                                      </p:cBhvr>
                                      <p:tavLst>
                                        <p:tav tm="0">
                                          <p:val>
                                            <p:strVal val="#ppt_x"/>
                                          </p:val>
                                        </p:tav>
                                        <p:tav tm="100000">
                                          <p:val>
                                            <p:strVal val="#ppt_x"/>
                                          </p:val>
                                        </p:tav>
                                      </p:tavLst>
                                    </p:anim>
                                    <p:anim calcmode="lin" valueType="num">
                                      <p:cBhvr additive="base">
                                        <p:cTn id="126" dur="500" fill="hold"/>
                                        <p:tgtEl>
                                          <p:spTgt spid="49"/>
                                        </p:tgtEl>
                                        <p:attrNameLst>
                                          <p:attrName>ppt_y</p:attrName>
                                        </p:attrNameLst>
                                      </p:cBhvr>
                                      <p:tavLst>
                                        <p:tav tm="0">
                                          <p:val>
                                            <p:strVal val="1+#ppt_h/2"/>
                                          </p:val>
                                        </p:tav>
                                        <p:tav tm="100000">
                                          <p:val>
                                            <p:strVal val="#ppt_y"/>
                                          </p:val>
                                        </p:tav>
                                      </p:tavLst>
                                    </p:anim>
                                  </p:childTnLst>
                                </p:cTn>
                              </p:par>
                            </p:childTnLst>
                          </p:cTn>
                        </p:par>
                        <p:par>
                          <p:cTn id="127" fill="hold">
                            <p:stCondLst>
                              <p:cond delay="4500"/>
                            </p:stCondLst>
                            <p:childTnLst>
                              <p:par>
                                <p:cTn id="128" presetID="2" presetClass="entr" presetSubtype="4" fill="hold" nodeType="afterEffect">
                                  <p:stCondLst>
                                    <p:cond delay="0"/>
                                  </p:stCondLst>
                                  <p:childTnLst>
                                    <p:set>
                                      <p:cBhvr>
                                        <p:cTn id="129" dur="1" fill="hold">
                                          <p:stCondLst>
                                            <p:cond delay="0"/>
                                          </p:stCondLst>
                                        </p:cTn>
                                        <p:tgtEl>
                                          <p:spTgt spid="11"/>
                                        </p:tgtEl>
                                        <p:attrNameLst>
                                          <p:attrName>style.visibility</p:attrName>
                                        </p:attrNameLst>
                                      </p:cBhvr>
                                      <p:to>
                                        <p:strVal val="visible"/>
                                      </p:to>
                                    </p:set>
                                    <p:anim calcmode="lin" valueType="num">
                                      <p:cBhvr additive="base">
                                        <p:cTn id="130" dur="500" fill="hold"/>
                                        <p:tgtEl>
                                          <p:spTgt spid="11"/>
                                        </p:tgtEl>
                                        <p:attrNameLst>
                                          <p:attrName>ppt_x</p:attrName>
                                        </p:attrNameLst>
                                      </p:cBhvr>
                                      <p:tavLst>
                                        <p:tav tm="0">
                                          <p:val>
                                            <p:strVal val="#ppt_x"/>
                                          </p:val>
                                        </p:tav>
                                        <p:tav tm="100000">
                                          <p:val>
                                            <p:strVal val="#ppt_x"/>
                                          </p:val>
                                        </p:tav>
                                      </p:tavLst>
                                    </p:anim>
                                    <p:anim calcmode="lin" valueType="num">
                                      <p:cBhvr additive="base">
                                        <p:cTn id="131" dur="500" fill="hold"/>
                                        <p:tgtEl>
                                          <p:spTgt spid="11"/>
                                        </p:tgtEl>
                                        <p:attrNameLst>
                                          <p:attrName>ppt_y</p:attrName>
                                        </p:attrNameLst>
                                      </p:cBhvr>
                                      <p:tavLst>
                                        <p:tav tm="0">
                                          <p:val>
                                            <p:strVal val="1+#ppt_h/2"/>
                                          </p:val>
                                        </p:tav>
                                        <p:tav tm="100000">
                                          <p:val>
                                            <p:strVal val="#ppt_y"/>
                                          </p:val>
                                        </p:tav>
                                      </p:tavLst>
                                    </p:anim>
                                  </p:childTnLst>
                                </p:cTn>
                              </p:par>
                              <p:par>
                                <p:cTn id="132" presetID="2" presetClass="entr" presetSubtype="4" fill="hold" grpId="0" nodeType="withEffect">
                                  <p:stCondLst>
                                    <p:cond delay="0"/>
                                  </p:stCondLst>
                                  <p:childTnLst>
                                    <p:set>
                                      <p:cBhvr>
                                        <p:cTn id="133" dur="1" fill="hold">
                                          <p:stCondLst>
                                            <p:cond delay="0"/>
                                          </p:stCondLst>
                                        </p:cTn>
                                        <p:tgtEl>
                                          <p:spTgt spid="10"/>
                                        </p:tgtEl>
                                        <p:attrNameLst>
                                          <p:attrName>style.visibility</p:attrName>
                                        </p:attrNameLst>
                                      </p:cBhvr>
                                      <p:to>
                                        <p:strVal val="visible"/>
                                      </p:to>
                                    </p:set>
                                    <p:anim calcmode="lin" valueType="num">
                                      <p:cBhvr additive="base">
                                        <p:cTn id="134" dur="500" fill="hold"/>
                                        <p:tgtEl>
                                          <p:spTgt spid="10"/>
                                        </p:tgtEl>
                                        <p:attrNameLst>
                                          <p:attrName>ppt_x</p:attrName>
                                        </p:attrNameLst>
                                      </p:cBhvr>
                                      <p:tavLst>
                                        <p:tav tm="0">
                                          <p:val>
                                            <p:strVal val="#ppt_x"/>
                                          </p:val>
                                        </p:tav>
                                        <p:tav tm="100000">
                                          <p:val>
                                            <p:strVal val="#ppt_x"/>
                                          </p:val>
                                        </p:tav>
                                      </p:tavLst>
                                    </p:anim>
                                    <p:anim calcmode="lin" valueType="num">
                                      <p:cBhvr additive="base">
                                        <p:cTn id="135" dur="500" fill="hold"/>
                                        <p:tgtEl>
                                          <p:spTgt spid="10"/>
                                        </p:tgtEl>
                                        <p:attrNameLst>
                                          <p:attrName>ppt_y</p:attrName>
                                        </p:attrNameLst>
                                      </p:cBhvr>
                                      <p:tavLst>
                                        <p:tav tm="0">
                                          <p:val>
                                            <p:strVal val="1+#ppt_h/2"/>
                                          </p:val>
                                        </p:tav>
                                        <p:tav tm="100000">
                                          <p:val>
                                            <p:strVal val="#ppt_y"/>
                                          </p:val>
                                        </p:tav>
                                      </p:tavLst>
                                    </p:anim>
                                  </p:childTnLst>
                                </p:cTn>
                              </p:par>
                            </p:childTnLst>
                          </p:cTn>
                        </p:par>
                        <p:par>
                          <p:cTn id="136" fill="hold">
                            <p:stCondLst>
                              <p:cond delay="5000"/>
                            </p:stCondLst>
                            <p:childTnLst>
                              <p:par>
                                <p:cTn id="137" presetID="2" presetClass="entr" presetSubtype="4" fill="hold" nodeType="afterEffect">
                                  <p:stCondLst>
                                    <p:cond delay="0"/>
                                  </p:stCondLst>
                                  <p:childTnLst>
                                    <p:set>
                                      <p:cBhvr>
                                        <p:cTn id="138" dur="1" fill="hold">
                                          <p:stCondLst>
                                            <p:cond delay="0"/>
                                          </p:stCondLst>
                                        </p:cTn>
                                        <p:tgtEl>
                                          <p:spTgt spid="15"/>
                                        </p:tgtEl>
                                        <p:attrNameLst>
                                          <p:attrName>style.visibility</p:attrName>
                                        </p:attrNameLst>
                                      </p:cBhvr>
                                      <p:to>
                                        <p:strVal val="visible"/>
                                      </p:to>
                                    </p:set>
                                    <p:anim calcmode="lin" valueType="num">
                                      <p:cBhvr additive="base">
                                        <p:cTn id="139" dur="500" fill="hold"/>
                                        <p:tgtEl>
                                          <p:spTgt spid="15"/>
                                        </p:tgtEl>
                                        <p:attrNameLst>
                                          <p:attrName>ppt_x</p:attrName>
                                        </p:attrNameLst>
                                      </p:cBhvr>
                                      <p:tavLst>
                                        <p:tav tm="0">
                                          <p:val>
                                            <p:strVal val="#ppt_x"/>
                                          </p:val>
                                        </p:tav>
                                        <p:tav tm="100000">
                                          <p:val>
                                            <p:strVal val="#ppt_x"/>
                                          </p:val>
                                        </p:tav>
                                      </p:tavLst>
                                    </p:anim>
                                    <p:anim calcmode="lin" valueType="num">
                                      <p:cBhvr additive="base">
                                        <p:cTn id="140" dur="500" fill="hold"/>
                                        <p:tgtEl>
                                          <p:spTgt spid="15"/>
                                        </p:tgtEl>
                                        <p:attrNameLst>
                                          <p:attrName>ppt_y</p:attrName>
                                        </p:attrNameLst>
                                      </p:cBhvr>
                                      <p:tavLst>
                                        <p:tav tm="0">
                                          <p:val>
                                            <p:strVal val="1+#ppt_h/2"/>
                                          </p:val>
                                        </p:tav>
                                        <p:tav tm="100000">
                                          <p:val>
                                            <p:strVal val="#ppt_y"/>
                                          </p:val>
                                        </p:tav>
                                      </p:tavLst>
                                    </p:anim>
                                  </p:childTnLst>
                                </p:cTn>
                              </p:par>
                              <p:par>
                                <p:cTn id="141" presetID="2" presetClass="entr" presetSubtype="4" fill="hold" grpId="0" nodeType="withEffect">
                                  <p:stCondLst>
                                    <p:cond delay="0"/>
                                  </p:stCondLst>
                                  <p:childTnLst>
                                    <p:set>
                                      <p:cBhvr>
                                        <p:cTn id="142" dur="1" fill="hold">
                                          <p:stCondLst>
                                            <p:cond delay="0"/>
                                          </p:stCondLst>
                                        </p:cTn>
                                        <p:tgtEl>
                                          <p:spTgt spid="14"/>
                                        </p:tgtEl>
                                        <p:attrNameLst>
                                          <p:attrName>style.visibility</p:attrName>
                                        </p:attrNameLst>
                                      </p:cBhvr>
                                      <p:to>
                                        <p:strVal val="visible"/>
                                      </p:to>
                                    </p:set>
                                    <p:anim calcmode="lin" valueType="num">
                                      <p:cBhvr additive="base">
                                        <p:cTn id="143" dur="500" fill="hold"/>
                                        <p:tgtEl>
                                          <p:spTgt spid="14"/>
                                        </p:tgtEl>
                                        <p:attrNameLst>
                                          <p:attrName>ppt_x</p:attrName>
                                        </p:attrNameLst>
                                      </p:cBhvr>
                                      <p:tavLst>
                                        <p:tav tm="0">
                                          <p:val>
                                            <p:strVal val="#ppt_x"/>
                                          </p:val>
                                        </p:tav>
                                        <p:tav tm="100000">
                                          <p:val>
                                            <p:strVal val="#ppt_x"/>
                                          </p:val>
                                        </p:tav>
                                      </p:tavLst>
                                    </p:anim>
                                    <p:anim calcmode="lin" valueType="num">
                                      <p:cBhvr additive="base">
                                        <p:cTn id="144" dur="500" fill="hold"/>
                                        <p:tgtEl>
                                          <p:spTgt spid="14"/>
                                        </p:tgtEl>
                                        <p:attrNameLst>
                                          <p:attrName>ppt_y</p:attrName>
                                        </p:attrNameLst>
                                      </p:cBhvr>
                                      <p:tavLst>
                                        <p:tav tm="0">
                                          <p:val>
                                            <p:strVal val="1+#ppt_h/2"/>
                                          </p:val>
                                        </p:tav>
                                        <p:tav tm="100000">
                                          <p:val>
                                            <p:strVal val="#ppt_y"/>
                                          </p:val>
                                        </p:tav>
                                      </p:tavLst>
                                    </p:anim>
                                  </p:childTnLst>
                                </p:cTn>
                              </p:par>
                              <p:par>
                                <p:cTn id="145" presetID="2" presetClass="entr" presetSubtype="4" fill="hold" nodeType="withEffect">
                                  <p:stCondLst>
                                    <p:cond delay="0"/>
                                  </p:stCondLst>
                                  <p:childTnLst>
                                    <p:set>
                                      <p:cBhvr>
                                        <p:cTn id="146" dur="1" fill="hold">
                                          <p:stCondLst>
                                            <p:cond delay="0"/>
                                          </p:stCondLst>
                                        </p:cTn>
                                        <p:tgtEl>
                                          <p:spTgt spid="32"/>
                                        </p:tgtEl>
                                        <p:attrNameLst>
                                          <p:attrName>style.visibility</p:attrName>
                                        </p:attrNameLst>
                                      </p:cBhvr>
                                      <p:to>
                                        <p:strVal val="visible"/>
                                      </p:to>
                                    </p:set>
                                    <p:anim calcmode="lin" valueType="num">
                                      <p:cBhvr additive="base">
                                        <p:cTn id="147" dur="500" fill="hold"/>
                                        <p:tgtEl>
                                          <p:spTgt spid="32"/>
                                        </p:tgtEl>
                                        <p:attrNameLst>
                                          <p:attrName>ppt_x</p:attrName>
                                        </p:attrNameLst>
                                      </p:cBhvr>
                                      <p:tavLst>
                                        <p:tav tm="0">
                                          <p:val>
                                            <p:strVal val="#ppt_x"/>
                                          </p:val>
                                        </p:tav>
                                        <p:tav tm="100000">
                                          <p:val>
                                            <p:strVal val="#ppt_x"/>
                                          </p:val>
                                        </p:tav>
                                      </p:tavLst>
                                    </p:anim>
                                    <p:anim calcmode="lin" valueType="num">
                                      <p:cBhvr additive="base">
                                        <p:cTn id="148" dur="500" fill="hold"/>
                                        <p:tgtEl>
                                          <p:spTgt spid="32"/>
                                        </p:tgtEl>
                                        <p:attrNameLst>
                                          <p:attrName>ppt_y</p:attrName>
                                        </p:attrNameLst>
                                      </p:cBhvr>
                                      <p:tavLst>
                                        <p:tav tm="0">
                                          <p:val>
                                            <p:strVal val="1+#ppt_h/2"/>
                                          </p:val>
                                        </p:tav>
                                        <p:tav tm="100000">
                                          <p:val>
                                            <p:strVal val="#ppt_y"/>
                                          </p:val>
                                        </p:tav>
                                      </p:tavLst>
                                    </p:anim>
                                  </p:childTnLst>
                                </p:cTn>
                              </p:par>
                              <p:par>
                                <p:cTn id="149" presetID="2" presetClass="entr" presetSubtype="4" fill="hold" grpId="0" nodeType="withEffect">
                                  <p:stCondLst>
                                    <p:cond delay="0"/>
                                  </p:stCondLst>
                                  <p:childTnLst>
                                    <p:set>
                                      <p:cBhvr>
                                        <p:cTn id="150" dur="1" fill="hold">
                                          <p:stCondLst>
                                            <p:cond delay="0"/>
                                          </p:stCondLst>
                                        </p:cTn>
                                        <p:tgtEl>
                                          <p:spTgt spid="33"/>
                                        </p:tgtEl>
                                        <p:attrNameLst>
                                          <p:attrName>style.visibility</p:attrName>
                                        </p:attrNameLst>
                                      </p:cBhvr>
                                      <p:to>
                                        <p:strVal val="visible"/>
                                      </p:to>
                                    </p:set>
                                    <p:anim calcmode="lin" valueType="num">
                                      <p:cBhvr additive="base">
                                        <p:cTn id="151" dur="500" fill="hold"/>
                                        <p:tgtEl>
                                          <p:spTgt spid="33"/>
                                        </p:tgtEl>
                                        <p:attrNameLst>
                                          <p:attrName>ppt_x</p:attrName>
                                        </p:attrNameLst>
                                      </p:cBhvr>
                                      <p:tavLst>
                                        <p:tav tm="0">
                                          <p:val>
                                            <p:strVal val="#ppt_x"/>
                                          </p:val>
                                        </p:tav>
                                        <p:tav tm="100000">
                                          <p:val>
                                            <p:strVal val="#ppt_x"/>
                                          </p:val>
                                        </p:tav>
                                      </p:tavLst>
                                    </p:anim>
                                    <p:anim calcmode="lin" valueType="num">
                                      <p:cBhvr additive="base">
                                        <p:cTn id="152" dur="500" fill="hold"/>
                                        <p:tgtEl>
                                          <p:spTgt spid="33"/>
                                        </p:tgtEl>
                                        <p:attrNameLst>
                                          <p:attrName>ppt_y</p:attrName>
                                        </p:attrNameLst>
                                      </p:cBhvr>
                                      <p:tavLst>
                                        <p:tav tm="0">
                                          <p:val>
                                            <p:strVal val="1+#ppt_h/2"/>
                                          </p:val>
                                        </p:tav>
                                        <p:tav tm="100000">
                                          <p:val>
                                            <p:strVal val="#ppt_y"/>
                                          </p:val>
                                        </p:tav>
                                      </p:tavLst>
                                    </p:anim>
                                  </p:childTnLst>
                                </p:cTn>
                              </p:par>
                              <p:par>
                                <p:cTn id="153" presetID="2" presetClass="entr" presetSubtype="4" fill="hold" nodeType="withEffect">
                                  <p:stCondLst>
                                    <p:cond delay="0"/>
                                  </p:stCondLst>
                                  <p:childTnLst>
                                    <p:set>
                                      <p:cBhvr>
                                        <p:cTn id="154" dur="1" fill="hold">
                                          <p:stCondLst>
                                            <p:cond delay="0"/>
                                          </p:stCondLst>
                                        </p:cTn>
                                        <p:tgtEl>
                                          <p:spTgt spid="53"/>
                                        </p:tgtEl>
                                        <p:attrNameLst>
                                          <p:attrName>style.visibility</p:attrName>
                                        </p:attrNameLst>
                                      </p:cBhvr>
                                      <p:to>
                                        <p:strVal val="visible"/>
                                      </p:to>
                                    </p:set>
                                    <p:anim calcmode="lin" valueType="num">
                                      <p:cBhvr additive="base">
                                        <p:cTn id="155" dur="500" fill="hold"/>
                                        <p:tgtEl>
                                          <p:spTgt spid="53"/>
                                        </p:tgtEl>
                                        <p:attrNameLst>
                                          <p:attrName>ppt_x</p:attrName>
                                        </p:attrNameLst>
                                      </p:cBhvr>
                                      <p:tavLst>
                                        <p:tav tm="0">
                                          <p:val>
                                            <p:strVal val="#ppt_x"/>
                                          </p:val>
                                        </p:tav>
                                        <p:tav tm="100000">
                                          <p:val>
                                            <p:strVal val="#ppt_x"/>
                                          </p:val>
                                        </p:tav>
                                      </p:tavLst>
                                    </p:anim>
                                    <p:anim calcmode="lin" valueType="num">
                                      <p:cBhvr additive="base">
                                        <p:cTn id="156" dur="500" fill="hold"/>
                                        <p:tgtEl>
                                          <p:spTgt spid="53"/>
                                        </p:tgtEl>
                                        <p:attrNameLst>
                                          <p:attrName>ppt_y</p:attrName>
                                        </p:attrNameLst>
                                      </p:cBhvr>
                                      <p:tavLst>
                                        <p:tav tm="0">
                                          <p:val>
                                            <p:strVal val="1+#ppt_h/2"/>
                                          </p:val>
                                        </p:tav>
                                        <p:tav tm="100000">
                                          <p:val>
                                            <p:strVal val="#ppt_y"/>
                                          </p:val>
                                        </p:tav>
                                      </p:tavLst>
                                    </p:anim>
                                  </p:childTnLst>
                                </p:cTn>
                              </p:par>
                              <p:par>
                                <p:cTn id="157" presetID="2" presetClass="entr" presetSubtype="4" fill="hold" grpId="0" nodeType="withEffect">
                                  <p:stCondLst>
                                    <p:cond delay="0"/>
                                  </p:stCondLst>
                                  <p:childTnLst>
                                    <p:set>
                                      <p:cBhvr>
                                        <p:cTn id="158" dur="1" fill="hold">
                                          <p:stCondLst>
                                            <p:cond delay="0"/>
                                          </p:stCondLst>
                                        </p:cTn>
                                        <p:tgtEl>
                                          <p:spTgt spid="52"/>
                                        </p:tgtEl>
                                        <p:attrNameLst>
                                          <p:attrName>style.visibility</p:attrName>
                                        </p:attrNameLst>
                                      </p:cBhvr>
                                      <p:to>
                                        <p:strVal val="visible"/>
                                      </p:to>
                                    </p:set>
                                    <p:anim calcmode="lin" valueType="num">
                                      <p:cBhvr additive="base">
                                        <p:cTn id="159" dur="500" fill="hold"/>
                                        <p:tgtEl>
                                          <p:spTgt spid="52"/>
                                        </p:tgtEl>
                                        <p:attrNameLst>
                                          <p:attrName>ppt_x</p:attrName>
                                        </p:attrNameLst>
                                      </p:cBhvr>
                                      <p:tavLst>
                                        <p:tav tm="0">
                                          <p:val>
                                            <p:strVal val="#ppt_x"/>
                                          </p:val>
                                        </p:tav>
                                        <p:tav tm="100000">
                                          <p:val>
                                            <p:strVal val="#ppt_x"/>
                                          </p:val>
                                        </p:tav>
                                      </p:tavLst>
                                    </p:anim>
                                    <p:anim calcmode="lin" valueType="num">
                                      <p:cBhvr additive="base">
                                        <p:cTn id="160" dur="500" fill="hold"/>
                                        <p:tgtEl>
                                          <p:spTgt spid="52"/>
                                        </p:tgtEl>
                                        <p:attrNameLst>
                                          <p:attrName>ppt_y</p:attrName>
                                        </p:attrNameLst>
                                      </p:cBhvr>
                                      <p:tavLst>
                                        <p:tav tm="0">
                                          <p:val>
                                            <p:strVal val="1+#ppt_h/2"/>
                                          </p:val>
                                        </p:tav>
                                        <p:tav tm="100000">
                                          <p:val>
                                            <p:strVal val="#ppt_y"/>
                                          </p:val>
                                        </p:tav>
                                      </p:tavLst>
                                    </p:anim>
                                  </p:childTnLst>
                                </p:cTn>
                              </p:par>
                              <p:par>
                                <p:cTn id="161" presetID="2" presetClass="entr" presetSubtype="4" fill="hold" nodeType="withEffect">
                                  <p:stCondLst>
                                    <p:cond delay="0"/>
                                  </p:stCondLst>
                                  <p:childTnLst>
                                    <p:set>
                                      <p:cBhvr>
                                        <p:cTn id="162" dur="1" fill="hold">
                                          <p:stCondLst>
                                            <p:cond delay="0"/>
                                          </p:stCondLst>
                                        </p:cTn>
                                        <p:tgtEl>
                                          <p:spTgt spid="40"/>
                                        </p:tgtEl>
                                        <p:attrNameLst>
                                          <p:attrName>style.visibility</p:attrName>
                                        </p:attrNameLst>
                                      </p:cBhvr>
                                      <p:to>
                                        <p:strVal val="visible"/>
                                      </p:to>
                                    </p:set>
                                    <p:anim calcmode="lin" valueType="num">
                                      <p:cBhvr additive="base">
                                        <p:cTn id="163" dur="500" fill="hold"/>
                                        <p:tgtEl>
                                          <p:spTgt spid="40"/>
                                        </p:tgtEl>
                                        <p:attrNameLst>
                                          <p:attrName>ppt_x</p:attrName>
                                        </p:attrNameLst>
                                      </p:cBhvr>
                                      <p:tavLst>
                                        <p:tav tm="0">
                                          <p:val>
                                            <p:strVal val="#ppt_x"/>
                                          </p:val>
                                        </p:tav>
                                        <p:tav tm="100000">
                                          <p:val>
                                            <p:strVal val="#ppt_x"/>
                                          </p:val>
                                        </p:tav>
                                      </p:tavLst>
                                    </p:anim>
                                    <p:anim calcmode="lin" valueType="num">
                                      <p:cBhvr additive="base">
                                        <p:cTn id="164" dur="500" fill="hold"/>
                                        <p:tgtEl>
                                          <p:spTgt spid="40"/>
                                        </p:tgtEl>
                                        <p:attrNameLst>
                                          <p:attrName>ppt_y</p:attrName>
                                        </p:attrNameLst>
                                      </p:cBhvr>
                                      <p:tavLst>
                                        <p:tav tm="0">
                                          <p:val>
                                            <p:strVal val="1+#ppt_h/2"/>
                                          </p:val>
                                        </p:tav>
                                        <p:tav tm="100000">
                                          <p:val>
                                            <p:strVal val="#ppt_y"/>
                                          </p:val>
                                        </p:tav>
                                      </p:tavLst>
                                    </p:anim>
                                  </p:childTnLst>
                                </p:cTn>
                              </p:par>
                              <p:par>
                                <p:cTn id="165" presetID="2" presetClass="entr" presetSubtype="4" fill="hold" grpId="0" nodeType="withEffect">
                                  <p:stCondLst>
                                    <p:cond delay="0"/>
                                  </p:stCondLst>
                                  <p:childTnLst>
                                    <p:set>
                                      <p:cBhvr>
                                        <p:cTn id="166" dur="1" fill="hold">
                                          <p:stCondLst>
                                            <p:cond delay="0"/>
                                          </p:stCondLst>
                                        </p:cTn>
                                        <p:tgtEl>
                                          <p:spTgt spid="41"/>
                                        </p:tgtEl>
                                        <p:attrNameLst>
                                          <p:attrName>style.visibility</p:attrName>
                                        </p:attrNameLst>
                                      </p:cBhvr>
                                      <p:to>
                                        <p:strVal val="visible"/>
                                      </p:to>
                                    </p:set>
                                    <p:anim calcmode="lin" valueType="num">
                                      <p:cBhvr additive="base">
                                        <p:cTn id="167" dur="500" fill="hold"/>
                                        <p:tgtEl>
                                          <p:spTgt spid="41"/>
                                        </p:tgtEl>
                                        <p:attrNameLst>
                                          <p:attrName>ppt_x</p:attrName>
                                        </p:attrNameLst>
                                      </p:cBhvr>
                                      <p:tavLst>
                                        <p:tav tm="0">
                                          <p:val>
                                            <p:strVal val="#ppt_x"/>
                                          </p:val>
                                        </p:tav>
                                        <p:tav tm="100000">
                                          <p:val>
                                            <p:strVal val="#ppt_x"/>
                                          </p:val>
                                        </p:tav>
                                      </p:tavLst>
                                    </p:anim>
                                    <p:anim calcmode="lin" valueType="num">
                                      <p:cBhvr additive="base">
                                        <p:cTn id="168" dur="500" fill="hold"/>
                                        <p:tgtEl>
                                          <p:spTgt spid="41"/>
                                        </p:tgtEl>
                                        <p:attrNameLst>
                                          <p:attrName>ppt_y</p:attrName>
                                        </p:attrNameLst>
                                      </p:cBhvr>
                                      <p:tavLst>
                                        <p:tav tm="0">
                                          <p:val>
                                            <p:strVal val="1+#ppt_h/2"/>
                                          </p:val>
                                        </p:tav>
                                        <p:tav tm="100000">
                                          <p:val>
                                            <p:strVal val="#ppt_y"/>
                                          </p:val>
                                        </p:tav>
                                      </p:tavLst>
                                    </p:anim>
                                  </p:childTnLst>
                                </p:cTn>
                              </p:par>
                            </p:childTnLst>
                          </p:cTn>
                        </p:par>
                        <p:par>
                          <p:cTn id="169" fill="hold">
                            <p:stCondLst>
                              <p:cond delay="5500"/>
                            </p:stCondLst>
                            <p:childTnLst>
                              <p:par>
                                <p:cTn id="170" presetID="2" presetClass="entr" presetSubtype="4" fill="hold" nodeType="afterEffect">
                                  <p:stCondLst>
                                    <p:cond delay="0"/>
                                  </p:stCondLst>
                                  <p:childTnLst>
                                    <p:set>
                                      <p:cBhvr>
                                        <p:cTn id="171" dur="1" fill="hold">
                                          <p:stCondLst>
                                            <p:cond delay="0"/>
                                          </p:stCondLst>
                                        </p:cTn>
                                        <p:tgtEl>
                                          <p:spTgt spid="35"/>
                                        </p:tgtEl>
                                        <p:attrNameLst>
                                          <p:attrName>style.visibility</p:attrName>
                                        </p:attrNameLst>
                                      </p:cBhvr>
                                      <p:to>
                                        <p:strVal val="visible"/>
                                      </p:to>
                                    </p:set>
                                    <p:anim calcmode="lin" valueType="num">
                                      <p:cBhvr additive="base">
                                        <p:cTn id="172" dur="500" fill="hold"/>
                                        <p:tgtEl>
                                          <p:spTgt spid="35"/>
                                        </p:tgtEl>
                                        <p:attrNameLst>
                                          <p:attrName>ppt_x</p:attrName>
                                        </p:attrNameLst>
                                      </p:cBhvr>
                                      <p:tavLst>
                                        <p:tav tm="0">
                                          <p:val>
                                            <p:strVal val="#ppt_x"/>
                                          </p:val>
                                        </p:tav>
                                        <p:tav tm="100000">
                                          <p:val>
                                            <p:strVal val="#ppt_x"/>
                                          </p:val>
                                        </p:tav>
                                      </p:tavLst>
                                    </p:anim>
                                    <p:anim calcmode="lin" valueType="num">
                                      <p:cBhvr additive="base">
                                        <p:cTn id="173" dur="500" fill="hold"/>
                                        <p:tgtEl>
                                          <p:spTgt spid="35"/>
                                        </p:tgtEl>
                                        <p:attrNameLst>
                                          <p:attrName>ppt_y</p:attrName>
                                        </p:attrNameLst>
                                      </p:cBhvr>
                                      <p:tavLst>
                                        <p:tav tm="0">
                                          <p:val>
                                            <p:strVal val="1+#ppt_h/2"/>
                                          </p:val>
                                        </p:tav>
                                        <p:tav tm="100000">
                                          <p:val>
                                            <p:strVal val="#ppt_y"/>
                                          </p:val>
                                        </p:tav>
                                      </p:tavLst>
                                    </p:anim>
                                  </p:childTnLst>
                                </p:cTn>
                              </p:par>
                              <p:par>
                                <p:cTn id="174" presetID="2" presetClass="entr" presetSubtype="4" fill="hold" grpId="0" nodeType="withEffect">
                                  <p:stCondLst>
                                    <p:cond delay="0"/>
                                  </p:stCondLst>
                                  <p:childTnLst>
                                    <p:set>
                                      <p:cBhvr>
                                        <p:cTn id="175" dur="1" fill="hold">
                                          <p:stCondLst>
                                            <p:cond delay="0"/>
                                          </p:stCondLst>
                                        </p:cTn>
                                        <p:tgtEl>
                                          <p:spTgt spid="34"/>
                                        </p:tgtEl>
                                        <p:attrNameLst>
                                          <p:attrName>style.visibility</p:attrName>
                                        </p:attrNameLst>
                                      </p:cBhvr>
                                      <p:to>
                                        <p:strVal val="visible"/>
                                      </p:to>
                                    </p:set>
                                    <p:anim calcmode="lin" valueType="num">
                                      <p:cBhvr additive="base">
                                        <p:cTn id="176" dur="500" fill="hold"/>
                                        <p:tgtEl>
                                          <p:spTgt spid="34"/>
                                        </p:tgtEl>
                                        <p:attrNameLst>
                                          <p:attrName>ppt_x</p:attrName>
                                        </p:attrNameLst>
                                      </p:cBhvr>
                                      <p:tavLst>
                                        <p:tav tm="0">
                                          <p:val>
                                            <p:strVal val="#ppt_x"/>
                                          </p:val>
                                        </p:tav>
                                        <p:tav tm="100000">
                                          <p:val>
                                            <p:strVal val="#ppt_x"/>
                                          </p:val>
                                        </p:tav>
                                      </p:tavLst>
                                    </p:anim>
                                    <p:anim calcmode="lin" valueType="num">
                                      <p:cBhvr additive="base">
                                        <p:cTn id="177" dur="500" fill="hold"/>
                                        <p:tgtEl>
                                          <p:spTgt spid="34"/>
                                        </p:tgtEl>
                                        <p:attrNameLst>
                                          <p:attrName>ppt_y</p:attrName>
                                        </p:attrNameLst>
                                      </p:cBhvr>
                                      <p:tavLst>
                                        <p:tav tm="0">
                                          <p:val>
                                            <p:strVal val="1+#ppt_h/2"/>
                                          </p:val>
                                        </p:tav>
                                        <p:tav tm="100000">
                                          <p:val>
                                            <p:strVal val="#ppt_y"/>
                                          </p:val>
                                        </p:tav>
                                      </p:tavLst>
                                    </p:anim>
                                  </p:childTnLst>
                                </p:cTn>
                              </p:par>
                            </p:childTnLst>
                          </p:cTn>
                        </p:par>
                        <p:par>
                          <p:cTn id="178" fill="hold">
                            <p:stCondLst>
                              <p:cond delay="6000"/>
                            </p:stCondLst>
                            <p:childTnLst>
                              <p:par>
                                <p:cTn id="179" presetID="2" presetClass="entr" presetSubtype="4" fill="hold" nodeType="afterEffect">
                                  <p:stCondLst>
                                    <p:cond delay="0"/>
                                  </p:stCondLst>
                                  <p:childTnLst>
                                    <p:set>
                                      <p:cBhvr>
                                        <p:cTn id="180" dur="1" fill="hold">
                                          <p:stCondLst>
                                            <p:cond delay="0"/>
                                          </p:stCondLst>
                                        </p:cTn>
                                        <p:tgtEl>
                                          <p:spTgt spid="31"/>
                                        </p:tgtEl>
                                        <p:attrNameLst>
                                          <p:attrName>style.visibility</p:attrName>
                                        </p:attrNameLst>
                                      </p:cBhvr>
                                      <p:to>
                                        <p:strVal val="visible"/>
                                      </p:to>
                                    </p:set>
                                    <p:anim calcmode="lin" valueType="num">
                                      <p:cBhvr additive="base">
                                        <p:cTn id="181" dur="500" fill="hold"/>
                                        <p:tgtEl>
                                          <p:spTgt spid="31"/>
                                        </p:tgtEl>
                                        <p:attrNameLst>
                                          <p:attrName>ppt_x</p:attrName>
                                        </p:attrNameLst>
                                      </p:cBhvr>
                                      <p:tavLst>
                                        <p:tav tm="0">
                                          <p:val>
                                            <p:strVal val="#ppt_x"/>
                                          </p:val>
                                        </p:tav>
                                        <p:tav tm="100000">
                                          <p:val>
                                            <p:strVal val="#ppt_x"/>
                                          </p:val>
                                        </p:tav>
                                      </p:tavLst>
                                    </p:anim>
                                    <p:anim calcmode="lin" valueType="num">
                                      <p:cBhvr additive="base">
                                        <p:cTn id="182" dur="500" fill="hold"/>
                                        <p:tgtEl>
                                          <p:spTgt spid="31"/>
                                        </p:tgtEl>
                                        <p:attrNameLst>
                                          <p:attrName>ppt_y</p:attrName>
                                        </p:attrNameLst>
                                      </p:cBhvr>
                                      <p:tavLst>
                                        <p:tav tm="0">
                                          <p:val>
                                            <p:strVal val="1+#ppt_h/2"/>
                                          </p:val>
                                        </p:tav>
                                        <p:tav tm="100000">
                                          <p:val>
                                            <p:strVal val="#ppt_y"/>
                                          </p:val>
                                        </p:tav>
                                      </p:tavLst>
                                    </p:anim>
                                  </p:childTnLst>
                                </p:cTn>
                              </p:par>
                              <p:par>
                                <p:cTn id="183" presetID="2" presetClass="entr" presetSubtype="4" fill="hold" grpId="0" nodeType="withEffect">
                                  <p:stCondLst>
                                    <p:cond delay="0"/>
                                  </p:stCondLst>
                                  <p:childTnLst>
                                    <p:set>
                                      <p:cBhvr>
                                        <p:cTn id="184" dur="1" fill="hold">
                                          <p:stCondLst>
                                            <p:cond delay="0"/>
                                          </p:stCondLst>
                                        </p:cTn>
                                        <p:tgtEl>
                                          <p:spTgt spid="30"/>
                                        </p:tgtEl>
                                        <p:attrNameLst>
                                          <p:attrName>style.visibility</p:attrName>
                                        </p:attrNameLst>
                                      </p:cBhvr>
                                      <p:to>
                                        <p:strVal val="visible"/>
                                      </p:to>
                                    </p:set>
                                    <p:anim calcmode="lin" valueType="num">
                                      <p:cBhvr additive="base">
                                        <p:cTn id="185" dur="500" fill="hold"/>
                                        <p:tgtEl>
                                          <p:spTgt spid="30"/>
                                        </p:tgtEl>
                                        <p:attrNameLst>
                                          <p:attrName>ppt_x</p:attrName>
                                        </p:attrNameLst>
                                      </p:cBhvr>
                                      <p:tavLst>
                                        <p:tav tm="0">
                                          <p:val>
                                            <p:strVal val="#ppt_x"/>
                                          </p:val>
                                        </p:tav>
                                        <p:tav tm="100000">
                                          <p:val>
                                            <p:strVal val="#ppt_x"/>
                                          </p:val>
                                        </p:tav>
                                      </p:tavLst>
                                    </p:anim>
                                    <p:anim calcmode="lin" valueType="num">
                                      <p:cBhvr additive="base">
                                        <p:cTn id="186" dur="500" fill="hold"/>
                                        <p:tgtEl>
                                          <p:spTgt spid="30"/>
                                        </p:tgtEl>
                                        <p:attrNameLst>
                                          <p:attrName>ppt_y</p:attrName>
                                        </p:attrNameLst>
                                      </p:cBhvr>
                                      <p:tavLst>
                                        <p:tav tm="0">
                                          <p:val>
                                            <p:strVal val="1+#ppt_h/2"/>
                                          </p:val>
                                        </p:tav>
                                        <p:tav tm="100000">
                                          <p:val>
                                            <p:strVal val="#ppt_y"/>
                                          </p:val>
                                        </p:tav>
                                      </p:tavLst>
                                    </p:anim>
                                  </p:childTnLst>
                                </p:cTn>
                              </p:par>
                            </p:childTnLst>
                          </p:cTn>
                        </p:par>
                        <p:par>
                          <p:cTn id="187" fill="hold">
                            <p:stCondLst>
                              <p:cond delay="6500"/>
                            </p:stCondLst>
                            <p:childTnLst>
                              <p:par>
                                <p:cTn id="188" presetID="2" presetClass="entr" presetSubtype="8" fill="hold" nodeType="afterEffect">
                                  <p:stCondLst>
                                    <p:cond delay="0"/>
                                  </p:stCondLst>
                                  <p:childTnLst>
                                    <p:set>
                                      <p:cBhvr>
                                        <p:cTn id="189" dur="1" fill="hold">
                                          <p:stCondLst>
                                            <p:cond delay="0"/>
                                          </p:stCondLst>
                                        </p:cTn>
                                        <p:tgtEl>
                                          <p:spTgt spid="19"/>
                                        </p:tgtEl>
                                        <p:attrNameLst>
                                          <p:attrName>style.visibility</p:attrName>
                                        </p:attrNameLst>
                                      </p:cBhvr>
                                      <p:to>
                                        <p:strVal val="visible"/>
                                      </p:to>
                                    </p:set>
                                    <p:anim calcmode="lin" valueType="num">
                                      <p:cBhvr additive="base">
                                        <p:cTn id="190" dur="500" fill="hold"/>
                                        <p:tgtEl>
                                          <p:spTgt spid="19"/>
                                        </p:tgtEl>
                                        <p:attrNameLst>
                                          <p:attrName>ppt_x</p:attrName>
                                        </p:attrNameLst>
                                      </p:cBhvr>
                                      <p:tavLst>
                                        <p:tav tm="0">
                                          <p:val>
                                            <p:strVal val="0-#ppt_w/2"/>
                                          </p:val>
                                        </p:tav>
                                        <p:tav tm="100000">
                                          <p:val>
                                            <p:strVal val="#ppt_x"/>
                                          </p:val>
                                        </p:tav>
                                      </p:tavLst>
                                    </p:anim>
                                    <p:anim calcmode="lin" valueType="num">
                                      <p:cBhvr additive="base">
                                        <p:cTn id="191" dur="500" fill="hold"/>
                                        <p:tgtEl>
                                          <p:spTgt spid="19"/>
                                        </p:tgtEl>
                                        <p:attrNameLst>
                                          <p:attrName>ppt_y</p:attrName>
                                        </p:attrNameLst>
                                      </p:cBhvr>
                                      <p:tavLst>
                                        <p:tav tm="0">
                                          <p:val>
                                            <p:strVal val="#ppt_y"/>
                                          </p:val>
                                        </p:tav>
                                        <p:tav tm="100000">
                                          <p:val>
                                            <p:strVal val="#ppt_y"/>
                                          </p:val>
                                        </p:tav>
                                      </p:tavLst>
                                    </p:anim>
                                  </p:childTnLst>
                                </p:cTn>
                              </p:par>
                              <p:par>
                                <p:cTn id="192" presetID="2" presetClass="entr" presetSubtype="8" fill="hold" grpId="0" nodeType="withEffect">
                                  <p:stCondLst>
                                    <p:cond delay="0"/>
                                  </p:stCondLst>
                                  <p:childTnLst>
                                    <p:set>
                                      <p:cBhvr>
                                        <p:cTn id="193" dur="1" fill="hold">
                                          <p:stCondLst>
                                            <p:cond delay="0"/>
                                          </p:stCondLst>
                                        </p:cTn>
                                        <p:tgtEl>
                                          <p:spTgt spid="18"/>
                                        </p:tgtEl>
                                        <p:attrNameLst>
                                          <p:attrName>style.visibility</p:attrName>
                                        </p:attrNameLst>
                                      </p:cBhvr>
                                      <p:to>
                                        <p:strVal val="visible"/>
                                      </p:to>
                                    </p:set>
                                    <p:anim calcmode="lin" valueType="num">
                                      <p:cBhvr additive="base">
                                        <p:cTn id="194" dur="500" fill="hold"/>
                                        <p:tgtEl>
                                          <p:spTgt spid="18"/>
                                        </p:tgtEl>
                                        <p:attrNameLst>
                                          <p:attrName>ppt_x</p:attrName>
                                        </p:attrNameLst>
                                      </p:cBhvr>
                                      <p:tavLst>
                                        <p:tav tm="0">
                                          <p:val>
                                            <p:strVal val="0-#ppt_w/2"/>
                                          </p:val>
                                        </p:tav>
                                        <p:tav tm="100000">
                                          <p:val>
                                            <p:strVal val="#ppt_x"/>
                                          </p:val>
                                        </p:tav>
                                      </p:tavLst>
                                    </p:anim>
                                    <p:anim calcmode="lin" valueType="num">
                                      <p:cBhvr additive="base">
                                        <p:cTn id="195" dur="500" fill="hold"/>
                                        <p:tgtEl>
                                          <p:spTgt spid="18"/>
                                        </p:tgtEl>
                                        <p:attrNameLst>
                                          <p:attrName>ppt_y</p:attrName>
                                        </p:attrNameLst>
                                      </p:cBhvr>
                                      <p:tavLst>
                                        <p:tav tm="0">
                                          <p:val>
                                            <p:strVal val="#ppt_y"/>
                                          </p:val>
                                        </p:tav>
                                        <p:tav tm="100000">
                                          <p:val>
                                            <p:strVal val="#ppt_y"/>
                                          </p:val>
                                        </p:tav>
                                      </p:tavLst>
                                    </p:anim>
                                  </p:childTnLst>
                                </p:cTn>
                              </p:par>
                              <p:par>
                                <p:cTn id="196" presetID="2" presetClass="entr" presetSubtype="1" fill="hold" grpId="0" nodeType="withEffect">
                                  <p:stCondLst>
                                    <p:cond delay="0"/>
                                  </p:stCondLst>
                                  <p:childTnLst>
                                    <p:set>
                                      <p:cBhvr>
                                        <p:cTn id="197" dur="1" fill="hold">
                                          <p:stCondLst>
                                            <p:cond delay="0"/>
                                          </p:stCondLst>
                                        </p:cTn>
                                        <p:tgtEl>
                                          <p:spTgt spid="22"/>
                                        </p:tgtEl>
                                        <p:attrNameLst>
                                          <p:attrName>style.visibility</p:attrName>
                                        </p:attrNameLst>
                                      </p:cBhvr>
                                      <p:to>
                                        <p:strVal val="visible"/>
                                      </p:to>
                                    </p:set>
                                    <p:anim calcmode="lin" valueType="num">
                                      <p:cBhvr additive="base">
                                        <p:cTn id="198" dur="500" fill="hold"/>
                                        <p:tgtEl>
                                          <p:spTgt spid="22"/>
                                        </p:tgtEl>
                                        <p:attrNameLst>
                                          <p:attrName>ppt_x</p:attrName>
                                        </p:attrNameLst>
                                      </p:cBhvr>
                                      <p:tavLst>
                                        <p:tav tm="0">
                                          <p:val>
                                            <p:strVal val="#ppt_x"/>
                                          </p:val>
                                        </p:tav>
                                        <p:tav tm="100000">
                                          <p:val>
                                            <p:strVal val="#ppt_x"/>
                                          </p:val>
                                        </p:tav>
                                      </p:tavLst>
                                    </p:anim>
                                    <p:anim calcmode="lin" valueType="num">
                                      <p:cBhvr additive="base">
                                        <p:cTn id="199" dur="500" fill="hold"/>
                                        <p:tgtEl>
                                          <p:spTgt spid="22"/>
                                        </p:tgtEl>
                                        <p:attrNameLst>
                                          <p:attrName>ppt_y</p:attrName>
                                        </p:attrNameLst>
                                      </p:cBhvr>
                                      <p:tavLst>
                                        <p:tav tm="0">
                                          <p:val>
                                            <p:strVal val="0-#ppt_h/2"/>
                                          </p:val>
                                        </p:tav>
                                        <p:tav tm="100000">
                                          <p:val>
                                            <p:strVal val="#ppt_y"/>
                                          </p:val>
                                        </p:tav>
                                      </p:tavLst>
                                    </p:anim>
                                  </p:childTnLst>
                                </p:cTn>
                              </p:par>
                            </p:childTnLst>
                          </p:cTn>
                        </p:par>
                        <p:par>
                          <p:cTn id="200" fill="hold">
                            <p:stCondLst>
                              <p:cond delay="7000"/>
                            </p:stCondLst>
                            <p:childTnLst>
                              <p:par>
                                <p:cTn id="201" presetID="2" presetClass="entr" presetSubtype="1" fill="hold" nodeType="afterEffect">
                                  <p:stCondLst>
                                    <p:cond delay="0"/>
                                  </p:stCondLst>
                                  <p:childTnLst>
                                    <p:set>
                                      <p:cBhvr>
                                        <p:cTn id="202" dur="1" fill="hold">
                                          <p:stCondLst>
                                            <p:cond delay="0"/>
                                          </p:stCondLst>
                                        </p:cTn>
                                        <p:tgtEl>
                                          <p:spTgt spid="23"/>
                                        </p:tgtEl>
                                        <p:attrNameLst>
                                          <p:attrName>style.visibility</p:attrName>
                                        </p:attrNameLst>
                                      </p:cBhvr>
                                      <p:to>
                                        <p:strVal val="visible"/>
                                      </p:to>
                                    </p:set>
                                    <p:anim calcmode="lin" valueType="num">
                                      <p:cBhvr additive="base">
                                        <p:cTn id="203" dur="500" fill="hold"/>
                                        <p:tgtEl>
                                          <p:spTgt spid="23"/>
                                        </p:tgtEl>
                                        <p:attrNameLst>
                                          <p:attrName>ppt_x</p:attrName>
                                        </p:attrNameLst>
                                      </p:cBhvr>
                                      <p:tavLst>
                                        <p:tav tm="0">
                                          <p:val>
                                            <p:strVal val="#ppt_x"/>
                                          </p:val>
                                        </p:tav>
                                        <p:tav tm="100000">
                                          <p:val>
                                            <p:strVal val="#ppt_x"/>
                                          </p:val>
                                        </p:tav>
                                      </p:tavLst>
                                    </p:anim>
                                    <p:anim calcmode="lin" valueType="num">
                                      <p:cBhvr additive="base">
                                        <p:cTn id="204" dur="500" fill="hold"/>
                                        <p:tgtEl>
                                          <p:spTgt spid="23"/>
                                        </p:tgtEl>
                                        <p:attrNameLst>
                                          <p:attrName>ppt_y</p:attrName>
                                        </p:attrNameLst>
                                      </p:cBhvr>
                                      <p:tavLst>
                                        <p:tav tm="0">
                                          <p:val>
                                            <p:strVal val="0-#ppt_h/2"/>
                                          </p:val>
                                        </p:tav>
                                        <p:tav tm="100000">
                                          <p:val>
                                            <p:strVal val="#ppt_y"/>
                                          </p:val>
                                        </p:tav>
                                      </p:tavLst>
                                    </p:anim>
                                  </p:childTnLst>
                                </p:cTn>
                              </p:par>
                            </p:childTnLst>
                          </p:cTn>
                        </p:par>
                        <p:par>
                          <p:cTn id="205" fill="hold">
                            <p:stCondLst>
                              <p:cond delay="7500"/>
                            </p:stCondLst>
                            <p:childTnLst>
                              <p:par>
                                <p:cTn id="206" presetID="2" presetClass="entr" presetSubtype="2" fill="hold" nodeType="afterEffect">
                                  <p:stCondLst>
                                    <p:cond delay="0"/>
                                  </p:stCondLst>
                                  <p:childTnLst>
                                    <p:set>
                                      <p:cBhvr>
                                        <p:cTn id="207" dur="1" fill="hold">
                                          <p:stCondLst>
                                            <p:cond delay="0"/>
                                          </p:stCondLst>
                                        </p:cTn>
                                        <p:tgtEl>
                                          <p:spTgt spid="47"/>
                                        </p:tgtEl>
                                        <p:attrNameLst>
                                          <p:attrName>style.visibility</p:attrName>
                                        </p:attrNameLst>
                                      </p:cBhvr>
                                      <p:to>
                                        <p:strVal val="visible"/>
                                      </p:to>
                                    </p:set>
                                    <p:anim calcmode="lin" valueType="num">
                                      <p:cBhvr additive="base">
                                        <p:cTn id="208" dur="500" fill="hold"/>
                                        <p:tgtEl>
                                          <p:spTgt spid="47"/>
                                        </p:tgtEl>
                                        <p:attrNameLst>
                                          <p:attrName>ppt_x</p:attrName>
                                        </p:attrNameLst>
                                      </p:cBhvr>
                                      <p:tavLst>
                                        <p:tav tm="0">
                                          <p:val>
                                            <p:strVal val="1+#ppt_w/2"/>
                                          </p:val>
                                        </p:tav>
                                        <p:tav tm="100000">
                                          <p:val>
                                            <p:strVal val="#ppt_x"/>
                                          </p:val>
                                        </p:tav>
                                      </p:tavLst>
                                    </p:anim>
                                    <p:anim calcmode="lin" valueType="num">
                                      <p:cBhvr additive="base">
                                        <p:cTn id="209" dur="500" fill="hold"/>
                                        <p:tgtEl>
                                          <p:spTgt spid="47"/>
                                        </p:tgtEl>
                                        <p:attrNameLst>
                                          <p:attrName>ppt_y</p:attrName>
                                        </p:attrNameLst>
                                      </p:cBhvr>
                                      <p:tavLst>
                                        <p:tav tm="0">
                                          <p:val>
                                            <p:strVal val="#ppt_y"/>
                                          </p:val>
                                        </p:tav>
                                        <p:tav tm="100000">
                                          <p:val>
                                            <p:strVal val="#ppt_y"/>
                                          </p:val>
                                        </p:tav>
                                      </p:tavLst>
                                    </p:anim>
                                  </p:childTnLst>
                                </p:cTn>
                              </p:par>
                            </p:childTnLst>
                          </p:cTn>
                        </p:par>
                        <p:par>
                          <p:cTn id="210" fill="hold">
                            <p:stCondLst>
                              <p:cond delay="8000"/>
                            </p:stCondLst>
                            <p:childTnLst>
                              <p:par>
                                <p:cTn id="211" presetID="2" presetClass="entr" presetSubtype="2" fill="hold" grpId="0" nodeType="afterEffect">
                                  <p:stCondLst>
                                    <p:cond delay="0"/>
                                  </p:stCondLst>
                                  <p:childTnLst>
                                    <p:set>
                                      <p:cBhvr>
                                        <p:cTn id="212" dur="1" fill="hold">
                                          <p:stCondLst>
                                            <p:cond delay="0"/>
                                          </p:stCondLst>
                                        </p:cTn>
                                        <p:tgtEl>
                                          <p:spTgt spid="46"/>
                                        </p:tgtEl>
                                        <p:attrNameLst>
                                          <p:attrName>style.visibility</p:attrName>
                                        </p:attrNameLst>
                                      </p:cBhvr>
                                      <p:to>
                                        <p:strVal val="visible"/>
                                      </p:to>
                                    </p:set>
                                    <p:anim calcmode="lin" valueType="num">
                                      <p:cBhvr additive="base">
                                        <p:cTn id="213" dur="500" fill="hold"/>
                                        <p:tgtEl>
                                          <p:spTgt spid="46"/>
                                        </p:tgtEl>
                                        <p:attrNameLst>
                                          <p:attrName>ppt_x</p:attrName>
                                        </p:attrNameLst>
                                      </p:cBhvr>
                                      <p:tavLst>
                                        <p:tav tm="0">
                                          <p:val>
                                            <p:strVal val="1+#ppt_w/2"/>
                                          </p:val>
                                        </p:tav>
                                        <p:tav tm="100000">
                                          <p:val>
                                            <p:strVal val="#ppt_x"/>
                                          </p:val>
                                        </p:tav>
                                      </p:tavLst>
                                    </p:anim>
                                    <p:anim calcmode="lin" valueType="num">
                                      <p:cBhvr additive="base">
                                        <p:cTn id="214" dur="500" fill="hold"/>
                                        <p:tgtEl>
                                          <p:spTgt spid="46"/>
                                        </p:tgtEl>
                                        <p:attrNameLst>
                                          <p:attrName>ppt_y</p:attrName>
                                        </p:attrNameLst>
                                      </p:cBhvr>
                                      <p:tavLst>
                                        <p:tav tm="0">
                                          <p:val>
                                            <p:strVal val="#ppt_y"/>
                                          </p:val>
                                        </p:tav>
                                        <p:tav tm="100000">
                                          <p:val>
                                            <p:strVal val="#ppt_y"/>
                                          </p:val>
                                        </p:tav>
                                      </p:tavLst>
                                    </p:anim>
                                  </p:childTnLst>
                                </p:cTn>
                              </p:par>
                            </p:childTnLst>
                          </p:cTn>
                        </p:par>
                        <p:par>
                          <p:cTn id="215" fill="hold">
                            <p:stCondLst>
                              <p:cond delay="8500"/>
                            </p:stCondLst>
                            <p:childTnLst>
                              <p:par>
                                <p:cTn id="216" presetID="42" presetClass="entr" presetSubtype="0" fill="hold" grpId="0" nodeType="afterEffect">
                                  <p:stCondLst>
                                    <p:cond delay="0"/>
                                  </p:stCondLst>
                                  <p:childTnLst>
                                    <p:set>
                                      <p:cBhvr>
                                        <p:cTn id="217" dur="1" fill="hold">
                                          <p:stCondLst>
                                            <p:cond delay="0"/>
                                          </p:stCondLst>
                                        </p:cTn>
                                        <p:tgtEl>
                                          <p:spTgt spid="25"/>
                                        </p:tgtEl>
                                        <p:attrNameLst>
                                          <p:attrName>style.visibility</p:attrName>
                                        </p:attrNameLst>
                                      </p:cBhvr>
                                      <p:to>
                                        <p:strVal val="visible"/>
                                      </p:to>
                                    </p:set>
                                    <p:animEffect transition="in" filter="fade">
                                      <p:cBhvr>
                                        <p:cTn id="218" dur="1000"/>
                                        <p:tgtEl>
                                          <p:spTgt spid="25"/>
                                        </p:tgtEl>
                                      </p:cBhvr>
                                    </p:animEffect>
                                    <p:anim calcmode="lin" valueType="num">
                                      <p:cBhvr>
                                        <p:cTn id="219" dur="1000" fill="hold"/>
                                        <p:tgtEl>
                                          <p:spTgt spid="25"/>
                                        </p:tgtEl>
                                        <p:attrNameLst>
                                          <p:attrName>ppt_x</p:attrName>
                                        </p:attrNameLst>
                                      </p:cBhvr>
                                      <p:tavLst>
                                        <p:tav tm="0">
                                          <p:val>
                                            <p:strVal val="#ppt_x"/>
                                          </p:val>
                                        </p:tav>
                                        <p:tav tm="100000">
                                          <p:val>
                                            <p:strVal val="#ppt_x"/>
                                          </p:val>
                                        </p:tav>
                                      </p:tavLst>
                                    </p:anim>
                                    <p:anim calcmode="lin" valueType="num">
                                      <p:cBhvr>
                                        <p:cTn id="220" dur="1000" fill="hold"/>
                                        <p:tgtEl>
                                          <p:spTgt spid="25"/>
                                        </p:tgtEl>
                                        <p:attrNameLst>
                                          <p:attrName>ppt_y</p:attrName>
                                        </p:attrNameLst>
                                      </p:cBhvr>
                                      <p:tavLst>
                                        <p:tav tm="0">
                                          <p:val>
                                            <p:strVal val="#ppt_y+.1"/>
                                          </p:val>
                                        </p:tav>
                                        <p:tav tm="100000">
                                          <p:val>
                                            <p:strVal val="#ppt_y"/>
                                          </p:val>
                                        </p:tav>
                                      </p:tavLst>
                                    </p:anim>
                                  </p:childTnLst>
                                </p:cTn>
                              </p:par>
                            </p:childTnLst>
                          </p:cTn>
                        </p:par>
                        <p:par>
                          <p:cTn id="221" fill="hold">
                            <p:stCondLst>
                              <p:cond delay="9500"/>
                            </p:stCondLst>
                            <p:childTnLst>
                              <p:par>
                                <p:cTn id="222" presetID="42" presetClass="entr" presetSubtype="0" fill="hold" nodeType="afterEffect">
                                  <p:stCondLst>
                                    <p:cond delay="0"/>
                                  </p:stCondLst>
                                  <p:childTnLst>
                                    <p:set>
                                      <p:cBhvr>
                                        <p:cTn id="223" dur="1" fill="hold">
                                          <p:stCondLst>
                                            <p:cond delay="0"/>
                                          </p:stCondLst>
                                        </p:cTn>
                                        <p:tgtEl>
                                          <p:spTgt spid="24"/>
                                        </p:tgtEl>
                                        <p:attrNameLst>
                                          <p:attrName>style.visibility</p:attrName>
                                        </p:attrNameLst>
                                      </p:cBhvr>
                                      <p:to>
                                        <p:strVal val="visible"/>
                                      </p:to>
                                    </p:set>
                                    <p:animEffect transition="in" filter="fade">
                                      <p:cBhvr>
                                        <p:cTn id="224" dur="1000"/>
                                        <p:tgtEl>
                                          <p:spTgt spid="24"/>
                                        </p:tgtEl>
                                      </p:cBhvr>
                                    </p:animEffect>
                                    <p:anim calcmode="lin" valueType="num">
                                      <p:cBhvr>
                                        <p:cTn id="225" dur="1000" fill="hold"/>
                                        <p:tgtEl>
                                          <p:spTgt spid="24"/>
                                        </p:tgtEl>
                                        <p:attrNameLst>
                                          <p:attrName>ppt_x</p:attrName>
                                        </p:attrNameLst>
                                      </p:cBhvr>
                                      <p:tavLst>
                                        <p:tav tm="0">
                                          <p:val>
                                            <p:strVal val="#ppt_x"/>
                                          </p:val>
                                        </p:tav>
                                        <p:tav tm="100000">
                                          <p:val>
                                            <p:strVal val="#ppt_x"/>
                                          </p:val>
                                        </p:tav>
                                      </p:tavLst>
                                    </p:anim>
                                    <p:anim calcmode="lin" valueType="num">
                                      <p:cBhvr>
                                        <p:cTn id="22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27" fill="hold">
                      <p:stCondLst>
                        <p:cond delay="indefinite"/>
                      </p:stCondLst>
                      <p:childTnLst>
                        <p:par>
                          <p:cTn id="228" fill="hold">
                            <p:stCondLst>
                              <p:cond delay="0"/>
                            </p:stCondLst>
                            <p:childTnLst>
                              <p:par>
                                <p:cTn id="229" presetID="22" presetClass="entr" presetSubtype="4" fill="hold" grpId="0" nodeType="clickEffect">
                                  <p:stCondLst>
                                    <p:cond delay="0"/>
                                  </p:stCondLst>
                                  <p:childTnLst>
                                    <p:set>
                                      <p:cBhvr>
                                        <p:cTn id="230" dur="1" fill="hold">
                                          <p:stCondLst>
                                            <p:cond delay="0"/>
                                          </p:stCondLst>
                                        </p:cTn>
                                        <p:tgtEl>
                                          <p:spTgt spid="5"/>
                                        </p:tgtEl>
                                        <p:attrNameLst>
                                          <p:attrName>style.visibility</p:attrName>
                                        </p:attrNameLst>
                                      </p:cBhvr>
                                      <p:to>
                                        <p:strVal val="visible"/>
                                      </p:to>
                                    </p:set>
                                    <p:animEffect transition="in" filter="wipe(down)">
                                      <p:cBhvr>
                                        <p:cTn id="231" dur="10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P spid="17" grpId="0"/>
      <p:bldP spid="18" grpId="0"/>
      <p:bldP spid="20" grpId="0"/>
      <p:bldP spid="22" grpId="0"/>
      <p:bldP spid="25" grpId="0"/>
      <p:bldP spid="26" grpId="0"/>
      <p:bldP spid="28" grpId="0"/>
      <p:bldP spid="30" grpId="0"/>
      <p:bldP spid="33" grpId="0"/>
      <p:bldP spid="34" grpId="0"/>
      <p:bldP spid="36" grpId="0"/>
      <p:bldP spid="38" grpId="0"/>
      <p:bldP spid="41" grpId="0"/>
      <p:bldP spid="42" grpId="0"/>
      <p:bldP spid="46" grpId="0"/>
      <p:bldP spid="49" grpId="0"/>
      <p:bldP spid="50" grpId="0"/>
      <p:bldP spid="52" grpId="0"/>
      <p:bldP spid="54" grpId="0"/>
      <p:bldP spid="64" grpId="0"/>
      <p:bldP spid="68" grpId="0"/>
      <p:bldP spid="72" grpId="0"/>
      <p:bldP spid="75" grpId="0"/>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ln>
            <a:solidFill>
              <a:schemeClr val="accent1"/>
            </a:solidFill>
          </a:ln>
        </p:spPr>
        <p:txBody>
          <a:bodyPr/>
          <a:lstStyle/>
          <a:p>
            <a:pPr algn="ctr">
              <a:defRPr sz="1800" b="1" i="0" u="none" strike="noStrike" kern="1200" baseline="0">
                <a:solidFill>
                  <a:srgbClr val="FFFFFF">
                    <a:lumMod val="50000"/>
                  </a:srgbClr>
                </a:solidFill>
                <a:latin typeface="+mn-lt"/>
                <a:ea typeface="+mn-ea"/>
                <a:cs typeface="+mn-cs"/>
              </a:defRPr>
            </a:pPr>
            <a:r>
              <a:rPr lang="pt-BR" sz="3200" u="sng" dirty="0" smtClean="0">
                <a:effectLst>
                  <a:outerShdw blurRad="38100" dist="38100" dir="2700000" algn="tl">
                    <a:srgbClr val="000000">
                      <a:alpha val="43137"/>
                    </a:srgbClr>
                  </a:outerShdw>
                </a:effectLst>
                <a:ea typeface="+mn-ea"/>
                <a:cs typeface="+mn-cs"/>
              </a:rPr>
              <a:t>Recursos  </a:t>
            </a:r>
            <a:r>
              <a:rPr lang="pt-BR" sz="3200" u="sng" dirty="0" err="1" smtClean="0">
                <a:effectLst>
                  <a:outerShdw blurRad="38100" dist="38100" dir="2700000" algn="tl">
                    <a:srgbClr val="000000">
                      <a:alpha val="43137"/>
                    </a:srgbClr>
                  </a:outerShdw>
                </a:effectLst>
                <a:ea typeface="+mn-ea"/>
                <a:cs typeface="+mn-cs"/>
              </a:rPr>
              <a:t>Prodesu</a:t>
            </a:r>
            <a:r>
              <a:rPr lang="pt-BR" sz="3200" u="sng" dirty="0" smtClean="0">
                <a:effectLst>
                  <a:outerShdw blurRad="38100" dist="38100" dir="2700000" algn="tl">
                    <a:srgbClr val="000000">
                      <a:alpha val="43137"/>
                    </a:srgbClr>
                  </a:outerShdw>
                </a:effectLst>
                <a:ea typeface="+mn-ea"/>
                <a:cs typeface="+mn-cs"/>
              </a:rPr>
              <a:t> – 2012 a 2017</a:t>
            </a:r>
            <a:br>
              <a:rPr lang="pt-BR" sz="3200" u="sng" dirty="0" smtClean="0">
                <a:effectLst>
                  <a:outerShdw blurRad="38100" dist="38100" dir="2700000" algn="tl">
                    <a:srgbClr val="000000">
                      <a:alpha val="43137"/>
                    </a:srgbClr>
                  </a:outerShdw>
                </a:effectLst>
                <a:ea typeface="+mn-ea"/>
                <a:cs typeface="+mn-cs"/>
              </a:rPr>
            </a:br>
            <a:r>
              <a:rPr lang="pt-BR" sz="1800" dirty="0" smtClean="0">
                <a:ea typeface="+mn-ea"/>
                <a:cs typeface="+mn-cs"/>
              </a:rPr>
              <a:t>Exceto IV-A e IV-B</a:t>
            </a:r>
            <a:endParaRPr lang="pt-BR" sz="1800" dirty="0">
              <a:ea typeface="+mn-ea"/>
              <a:cs typeface="+mn-cs"/>
            </a:endParaRP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3909157486"/>
              </p:ext>
            </p:extLst>
          </p:nvPr>
        </p:nvGraphicFramePr>
        <p:xfrm>
          <a:off x="611560" y="1268760"/>
          <a:ext cx="8136904" cy="3771230"/>
        </p:xfrm>
        <a:graphic>
          <a:graphicData uri="http://schemas.openxmlformats.org/drawingml/2006/chart">
            <c:chart xmlns:c="http://schemas.openxmlformats.org/drawingml/2006/chart" xmlns:r="http://schemas.openxmlformats.org/officeDocument/2006/relationships" r:id="rId2"/>
          </a:graphicData>
        </a:graphic>
      </p:graphicFrame>
      <p:sp>
        <p:nvSpPr>
          <p:cNvPr id="5" name="Título 1"/>
          <p:cNvSpPr txBox="1">
            <a:spLocks/>
          </p:cNvSpPr>
          <p:nvPr/>
        </p:nvSpPr>
        <p:spPr>
          <a:xfrm>
            <a:off x="948322" y="5681082"/>
            <a:ext cx="7520940" cy="548640"/>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a:defRPr sz="1800" b="1" i="0" u="none" strike="noStrike" kern="1200" baseline="0">
                <a:solidFill>
                  <a:srgbClr val="FFFFFF">
                    <a:lumMod val="50000"/>
                  </a:srgbClr>
                </a:solidFill>
                <a:latin typeface="+mn-lt"/>
                <a:ea typeface="+mn-ea"/>
                <a:cs typeface="+mn-cs"/>
              </a:defRPr>
            </a:pPr>
            <a:r>
              <a:rPr lang="pt-BR" sz="3200" b="1" u="sng" dirty="0" smtClean="0">
                <a:solidFill>
                  <a:srgbClr val="FFFFFF"/>
                </a:solidFill>
                <a:effectLst>
                  <a:outerShdw blurRad="38100" dist="38100" dir="2700000" algn="tl">
                    <a:srgbClr val="000000">
                      <a:alpha val="43137"/>
                    </a:srgbClr>
                  </a:outerShdw>
                </a:effectLst>
                <a:latin typeface="Franklin Gothic Book"/>
              </a:rPr>
              <a:t>Recursos 2012 a 2017 = </a:t>
            </a:r>
          </a:p>
          <a:p>
            <a:pPr algn="ctr">
              <a:defRPr sz="1800" b="1" i="0" u="none" strike="noStrike" kern="1200" baseline="0">
                <a:solidFill>
                  <a:srgbClr val="FFFFFF">
                    <a:lumMod val="50000"/>
                  </a:srgbClr>
                </a:solidFill>
                <a:latin typeface="+mn-lt"/>
                <a:ea typeface="+mn-ea"/>
                <a:cs typeface="+mn-cs"/>
              </a:defRPr>
            </a:pPr>
            <a:r>
              <a:rPr lang="pt-BR" sz="3200" b="1" u="sng" dirty="0" smtClean="0">
                <a:solidFill>
                  <a:srgbClr val="FFFFFF"/>
                </a:solidFill>
                <a:effectLst>
                  <a:outerShdw blurRad="38100" dist="38100" dir="2700000" algn="tl">
                    <a:srgbClr val="000000">
                      <a:alpha val="43137"/>
                    </a:srgbClr>
                  </a:outerShdw>
                </a:effectLst>
                <a:latin typeface="Franklin Gothic Book"/>
              </a:rPr>
              <a:t>r$ 133.264.087,00</a:t>
            </a:r>
            <a:r>
              <a:rPr lang="pt-BR" sz="3200" b="1" u="sng" dirty="0" smtClean="0">
                <a:solidFill>
                  <a:srgbClr val="FFFFFF">
                    <a:lumMod val="50000"/>
                  </a:srgbClr>
                </a:solidFill>
                <a:effectLst>
                  <a:outerShdw blurRad="38100" dist="38100" dir="2700000" algn="tl">
                    <a:srgbClr val="000000">
                      <a:alpha val="43137"/>
                    </a:srgbClr>
                  </a:outerShdw>
                </a:effectLst>
                <a:latin typeface="Franklin Gothic Book"/>
              </a:rPr>
              <a:t/>
            </a:r>
            <a:br>
              <a:rPr lang="pt-BR" sz="3200" b="1" u="sng" dirty="0" smtClean="0">
                <a:solidFill>
                  <a:srgbClr val="FFFFFF">
                    <a:lumMod val="50000"/>
                  </a:srgbClr>
                </a:solidFill>
                <a:effectLst>
                  <a:outerShdw blurRad="38100" dist="38100" dir="2700000" algn="tl">
                    <a:srgbClr val="000000">
                      <a:alpha val="43137"/>
                    </a:srgbClr>
                  </a:outerShdw>
                </a:effectLst>
                <a:latin typeface="Franklin Gothic Book"/>
              </a:rPr>
            </a:br>
            <a:r>
              <a:rPr lang="pt-BR" sz="1800" b="1" dirty="0" smtClean="0">
                <a:solidFill>
                  <a:srgbClr val="FFFFFF">
                    <a:lumMod val="50000"/>
                  </a:srgbClr>
                </a:solidFill>
                <a:latin typeface="Franklin Gothic Book"/>
              </a:rPr>
              <a:t>Exceto IV-A e IV-B</a:t>
            </a:r>
            <a:endParaRPr lang="pt-BR" sz="1800" b="1" dirty="0">
              <a:solidFill>
                <a:srgbClr val="FFFFFF">
                  <a:lumMod val="50000"/>
                </a:srgbClr>
              </a:solidFill>
              <a:latin typeface="Franklin Gothic Book"/>
            </a:endParaRPr>
          </a:p>
        </p:txBody>
      </p:sp>
    </p:spTree>
    <p:extLst>
      <p:ext uri="{BB962C8B-B14F-4D97-AF65-F5344CB8AC3E}">
        <p14:creationId xmlns:p14="http://schemas.microsoft.com/office/powerpoint/2010/main" val="3349932582"/>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CaixaDeTexto 128"/>
          <p:cNvSpPr txBox="1">
            <a:spLocks noChangeArrowheads="1"/>
          </p:cNvSpPr>
          <p:nvPr/>
        </p:nvSpPr>
        <p:spPr bwMode="auto">
          <a:xfrm>
            <a:off x="88900" y="107950"/>
            <a:ext cx="10271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AC</a:t>
            </a:r>
          </a:p>
        </p:txBody>
      </p:sp>
      <p:pic>
        <p:nvPicPr>
          <p:cNvPr id="130" name="Imagem 12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9075" y="361950"/>
            <a:ext cx="646113"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 name="CaixaDeTexto 130"/>
          <p:cNvSpPr txBox="1">
            <a:spLocks noChangeArrowheads="1"/>
          </p:cNvSpPr>
          <p:nvPr/>
        </p:nvSpPr>
        <p:spPr bwMode="auto">
          <a:xfrm>
            <a:off x="34925" y="2401888"/>
            <a:ext cx="10271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CREA-AL</a:t>
            </a:r>
          </a:p>
        </p:txBody>
      </p:sp>
      <p:pic>
        <p:nvPicPr>
          <p:cNvPr id="132" name="Imagem 13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2670175"/>
            <a:ext cx="646112"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 name="CaixaDeTexto 132"/>
          <p:cNvSpPr txBox="1">
            <a:spLocks noChangeArrowheads="1"/>
          </p:cNvSpPr>
          <p:nvPr/>
        </p:nvSpPr>
        <p:spPr bwMode="auto">
          <a:xfrm>
            <a:off x="3330575" y="77788"/>
            <a:ext cx="10747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AM</a:t>
            </a:r>
          </a:p>
        </p:txBody>
      </p:sp>
      <p:pic>
        <p:nvPicPr>
          <p:cNvPr id="134" name="Imagem 13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7413" y="352425"/>
            <a:ext cx="646112"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 name="Imagem 13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05775" y="307975"/>
            <a:ext cx="646113"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 name="CaixaDeTexto 135"/>
          <p:cNvSpPr txBox="1">
            <a:spLocks noChangeArrowheads="1"/>
          </p:cNvSpPr>
          <p:nvPr/>
        </p:nvSpPr>
        <p:spPr bwMode="auto">
          <a:xfrm>
            <a:off x="7981950" y="-9525"/>
            <a:ext cx="9779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AP</a:t>
            </a:r>
          </a:p>
        </p:txBody>
      </p:sp>
      <p:sp>
        <p:nvSpPr>
          <p:cNvPr id="10" name="CaixaDeTexto 9"/>
          <p:cNvSpPr txBox="1">
            <a:spLocks noChangeArrowheads="1"/>
          </p:cNvSpPr>
          <p:nvPr/>
        </p:nvSpPr>
        <p:spPr bwMode="auto">
          <a:xfrm>
            <a:off x="8051800" y="3594100"/>
            <a:ext cx="102552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BA</a:t>
            </a:r>
          </a:p>
        </p:txBody>
      </p:sp>
      <p:pic>
        <p:nvPicPr>
          <p:cNvPr id="11" name="Imagem 1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1500" y="3838575"/>
            <a:ext cx="646113"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aixaDeTexto 11"/>
          <p:cNvSpPr txBox="1">
            <a:spLocks noChangeArrowheads="1"/>
          </p:cNvSpPr>
          <p:nvPr/>
        </p:nvSpPr>
        <p:spPr bwMode="auto">
          <a:xfrm>
            <a:off x="6821488" y="5959475"/>
            <a:ext cx="10271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ES</a:t>
            </a:r>
          </a:p>
        </p:txBody>
      </p:sp>
      <p:pic>
        <p:nvPicPr>
          <p:cNvPr id="13" name="Imagem 1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50075" y="6292850"/>
            <a:ext cx="646113"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aixaDeTexto 13"/>
          <p:cNvSpPr txBox="1">
            <a:spLocks noChangeArrowheads="1"/>
          </p:cNvSpPr>
          <p:nvPr/>
        </p:nvSpPr>
        <p:spPr bwMode="auto">
          <a:xfrm>
            <a:off x="4325938" y="44450"/>
            <a:ext cx="10747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CE</a:t>
            </a:r>
          </a:p>
        </p:txBody>
      </p:sp>
      <p:pic>
        <p:nvPicPr>
          <p:cNvPr id="15" name="Imagem 1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1350" y="330200"/>
            <a:ext cx="646113"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m 1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49925" y="438150"/>
            <a:ext cx="646113"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CaixaDeTexto 16"/>
          <p:cNvSpPr txBox="1">
            <a:spLocks noChangeArrowheads="1"/>
          </p:cNvSpPr>
          <p:nvPr/>
        </p:nvSpPr>
        <p:spPr bwMode="auto">
          <a:xfrm>
            <a:off x="5632450" y="107950"/>
            <a:ext cx="10747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DF</a:t>
            </a:r>
          </a:p>
        </p:txBody>
      </p:sp>
      <p:sp>
        <p:nvSpPr>
          <p:cNvPr id="18" name="CaixaDeTexto 17"/>
          <p:cNvSpPr txBox="1">
            <a:spLocks noChangeArrowheads="1"/>
          </p:cNvSpPr>
          <p:nvPr/>
        </p:nvSpPr>
        <p:spPr bwMode="auto">
          <a:xfrm>
            <a:off x="0" y="1628775"/>
            <a:ext cx="1066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CREA-MG</a:t>
            </a:r>
          </a:p>
        </p:txBody>
      </p:sp>
      <p:pic>
        <p:nvPicPr>
          <p:cNvPr id="19" name="Imagem 1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9075" y="1878013"/>
            <a:ext cx="646113"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CaixaDeTexto 19"/>
          <p:cNvSpPr txBox="1">
            <a:spLocks noChangeArrowheads="1"/>
          </p:cNvSpPr>
          <p:nvPr/>
        </p:nvSpPr>
        <p:spPr bwMode="auto">
          <a:xfrm>
            <a:off x="65088" y="3265488"/>
            <a:ext cx="10271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CREA-MS</a:t>
            </a:r>
          </a:p>
        </p:txBody>
      </p:sp>
      <p:pic>
        <p:nvPicPr>
          <p:cNvPr id="21" name="Imagem 2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3535363"/>
            <a:ext cx="646112"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CaixaDeTexto 21"/>
          <p:cNvSpPr txBox="1">
            <a:spLocks noChangeArrowheads="1"/>
          </p:cNvSpPr>
          <p:nvPr/>
        </p:nvSpPr>
        <p:spPr bwMode="auto">
          <a:xfrm>
            <a:off x="1090613" y="77788"/>
            <a:ext cx="107473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MA</a:t>
            </a:r>
          </a:p>
        </p:txBody>
      </p:sp>
      <p:pic>
        <p:nvPicPr>
          <p:cNvPr id="23" name="Imagem 2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20788" y="347663"/>
            <a:ext cx="646112"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m 2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450" y="4370388"/>
            <a:ext cx="646113"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CaixaDeTexto 24"/>
          <p:cNvSpPr txBox="1">
            <a:spLocks noChangeArrowheads="1"/>
          </p:cNvSpPr>
          <p:nvPr/>
        </p:nvSpPr>
        <p:spPr bwMode="auto">
          <a:xfrm>
            <a:off x="-9525" y="4062413"/>
            <a:ext cx="10509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MT</a:t>
            </a:r>
          </a:p>
        </p:txBody>
      </p:sp>
      <p:sp>
        <p:nvSpPr>
          <p:cNvPr id="26" name="CaixaDeTexto 25"/>
          <p:cNvSpPr txBox="1">
            <a:spLocks noChangeArrowheads="1"/>
          </p:cNvSpPr>
          <p:nvPr/>
        </p:nvSpPr>
        <p:spPr bwMode="auto">
          <a:xfrm>
            <a:off x="6710363" y="22225"/>
            <a:ext cx="1066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PA</a:t>
            </a:r>
          </a:p>
        </p:txBody>
      </p:sp>
      <p:pic>
        <p:nvPicPr>
          <p:cNvPr id="27" name="Imagem 2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1013" y="350838"/>
            <a:ext cx="646112"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CaixaDeTexto 27"/>
          <p:cNvSpPr txBox="1">
            <a:spLocks noChangeArrowheads="1"/>
          </p:cNvSpPr>
          <p:nvPr/>
        </p:nvSpPr>
        <p:spPr bwMode="auto">
          <a:xfrm>
            <a:off x="4106863" y="5895975"/>
            <a:ext cx="10255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PE</a:t>
            </a:r>
          </a:p>
        </p:txBody>
      </p:sp>
      <p:pic>
        <p:nvPicPr>
          <p:cNvPr id="29" name="Imagem 2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73550" y="6202363"/>
            <a:ext cx="646113"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CaixaDeTexto 29"/>
          <p:cNvSpPr txBox="1">
            <a:spLocks noChangeArrowheads="1"/>
          </p:cNvSpPr>
          <p:nvPr/>
        </p:nvSpPr>
        <p:spPr bwMode="auto">
          <a:xfrm>
            <a:off x="8032750" y="2346325"/>
            <a:ext cx="10747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PB</a:t>
            </a:r>
          </a:p>
        </p:txBody>
      </p:sp>
      <p:pic>
        <p:nvPicPr>
          <p:cNvPr id="31" name="Imagem 3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62925" y="2605088"/>
            <a:ext cx="646113"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Imagem 3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55000" y="4984750"/>
            <a:ext cx="646113"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CaixaDeTexto 32"/>
          <p:cNvSpPr txBox="1">
            <a:spLocks noChangeArrowheads="1"/>
          </p:cNvSpPr>
          <p:nvPr/>
        </p:nvSpPr>
        <p:spPr bwMode="auto">
          <a:xfrm>
            <a:off x="8123238" y="4710113"/>
            <a:ext cx="10493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PI</a:t>
            </a:r>
          </a:p>
        </p:txBody>
      </p:sp>
      <p:sp>
        <p:nvSpPr>
          <p:cNvPr id="34" name="CaixaDeTexto 33"/>
          <p:cNvSpPr txBox="1">
            <a:spLocks noChangeArrowheads="1"/>
          </p:cNvSpPr>
          <p:nvPr/>
        </p:nvSpPr>
        <p:spPr bwMode="auto">
          <a:xfrm>
            <a:off x="2260600" y="79375"/>
            <a:ext cx="10652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PR</a:t>
            </a:r>
          </a:p>
        </p:txBody>
      </p:sp>
      <p:pic>
        <p:nvPicPr>
          <p:cNvPr id="35" name="Imagem 3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01888" y="384175"/>
            <a:ext cx="646112"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CaixaDeTexto 35"/>
          <p:cNvSpPr txBox="1">
            <a:spLocks noChangeArrowheads="1"/>
          </p:cNvSpPr>
          <p:nvPr/>
        </p:nvSpPr>
        <p:spPr bwMode="auto">
          <a:xfrm>
            <a:off x="3078163" y="5970588"/>
            <a:ext cx="10255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RN</a:t>
            </a:r>
          </a:p>
        </p:txBody>
      </p:sp>
      <p:pic>
        <p:nvPicPr>
          <p:cNvPr id="37" name="Imagem 3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78175" y="6278563"/>
            <a:ext cx="646113"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CaixaDeTexto 37"/>
          <p:cNvSpPr txBox="1">
            <a:spLocks noChangeArrowheads="1"/>
          </p:cNvSpPr>
          <p:nvPr/>
        </p:nvSpPr>
        <p:spPr bwMode="auto">
          <a:xfrm>
            <a:off x="8064500" y="1168400"/>
            <a:ext cx="10747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RJ</a:t>
            </a:r>
          </a:p>
        </p:txBody>
      </p:sp>
      <p:pic>
        <p:nvPicPr>
          <p:cNvPr id="39" name="Imagem 3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01025" y="1423988"/>
            <a:ext cx="646113"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Imagem 3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39950" y="6169025"/>
            <a:ext cx="646113"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CaixaDeTexto 40"/>
          <p:cNvSpPr txBox="1">
            <a:spLocks noChangeArrowheads="1"/>
          </p:cNvSpPr>
          <p:nvPr/>
        </p:nvSpPr>
        <p:spPr bwMode="auto">
          <a:xfrm>
            <a:off x="2092325" y="5861050"/>
            <a:ext cx="10509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RO</a:t>
            </a:r>
          </a:p>
        </p:txBody>
      </p:sp>
      <p:sp>
        <p:nvSpPr>
          <p:cNvPr id="42" name="CaixaDeTexto 41"/>
          <p:cNvSpPr txBox="1">
            <a:spLocks noChangeArrowheads="1"/>
          </p:cNvSpPr>
          <p:nvPr/>
        </p:nvSpPr>
        <p:spPr bwMode="auto">
          <a:xfrm>
            <a:off x="-58738" y="5934075"/>
            <a:ext cx="1066801"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RR</a:t>
            </a:r>
          </a:p>
        </p:txBody>
      </p:sp>
      <p:pic>
        <p:nvPicPr>
          <p:cNvPr id="43" name="Imagem 4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6243638"/>
            <a:ext cx="646112"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CaixaDeTexto 45"/>
          <p:cNvSpPr txBox="1">
            <a:spLocks noChangeArrowheads="1"/>
          </p:cNvSpPr>
          <p:nvPr/>
        </p:nvSpPr>
        <p:spPr bwMode="auto">
          <a:xfrm>
            <a:off x="8010525" y="5888038"/>
            <a:ext cx="10747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RS</a:t>
            </a:r>
          </a:p>
        </p:txBody>
      </p:sp>
      <p:pic>
        <p:nvPicPr>
          <p:cNvPr id="47" name="Imagem 4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67688" y="6199188"/>
            <a:ext cx="646112"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Imagem 4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388" y="6130925"/>
            <a:ext cx="646112"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CaixaDeTexto 48"/>
          <p:cNvSpPr txBox="1">
            <a:spLocks noChangeArrowheads="1"/>
          </p:cNvSpPr>
          <p:nvPr/>
        </p:nvSpPr>
        <p:spPr bwMode="auto">
          <a:xfrm>
            <a:off x="1009650" y="5810250"/>
            <a:ext cx="10509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SE</a:t>
            </a:r>
          </a:p>
        </p:txBody>
      </p:sp>
      <p:sp>
        <p:nvSpPr>
          <p:cNvPr id="50" name="CaixaDeTexto 49"/>
          <p:cNvSpPr txBox="1">
            <a:spLocks noChangeArrowheads="1"/>
          </p:cNvSpPr>
          <p:nvPr/>
        </p:nvSpPr>
        <p:spPr bwMode="auto">
          <a:xfrm>
            <a:off x="5889625" y="5991225"/>
            <a:ext cx="10271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SP</a:t>
            </a:r>
          </a:p>
        </p:txBody>
      </p:sp>
      <p:pic>
        <p:nvPicPr>
          <p:cNvPr id="51" name="Imagem 5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80113" y="6292850"/>
            <a:ext cx="646112"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CaixaDeTexto 51"/>
          <p:cNvSpPr txBox="1">
            <a:spLocks noChangeArrowheads="1"/>
          </p:cNvSpPr>
          <p:nvPr/>
        </p:nvSpPr>
        <p:spPr bwMode="auto">
          <a:xfrm>
            <a:off x="-34925" y="4984750"/>
            <a:ext cx="10271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TO</a:t>
            </a:r>
          </a:p>
        </p:txBody>
      </p:sp>
      <p:pic>
        <p:nvPicPr>
          <p:cNvPr id="53" name="Imagem 5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5292725"/>
            <a:ext cx="646112"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CaixaDeTexto 53"/>
          <p:cNvSpPr txBox="1">
            <a:spLocks noChangeArrowheads="1"/>
          </p:cNvSpPr>
          <p:nvPr/>
        </p:nvSpPr>
        <p:spPr bwMode="auto">
          <a:xfrm>
            <a:off x="5049838" y="5883275"/>
            <a:ext cx="10271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SC</a:t>
            </a:r>
          </a:p>
        </p:txBody>
      </p:sp>
      <p:pic>
        <p:nvPicPr>
          <p:cNvPr id="55" name="Imagem 5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78425" y="6199188"/>
            <a:ext cx="646113"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2086" name="Imagem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77913" y="1273175"/>
            <a:ext cx="6778625" cy="438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rma livre 4"/>
          <p:cNvSpPr/>
          <p:nvPr/>
        </p:nvSpPr>
        <p:spPr>
          <a:xfrm>
            <a:off x="519113" y="2716213"/>
            <a:ext cx="3752850" cy="504825"/>
          </a:xfrm>
          <a:custGeom>
            <a:avLst/>
            <a:gdLst>
              <a:gd name="connsiteX0" fmla="*/ 0 w 3753134"/>
              <a:gd name="connsiteY0" fmla="*/ 0 h 504968"/>
              <a:gd name="connsiteX1" fmla="*/ 3753134 w 3753134"/>
              <a:gd name="connsiteY1" fmla="*/ 504968 h 504968"/>
            </a:gdLst>
            <a:ahLst/>
            <a:cxnLst>
              <a:cxn ang="0">
                <a:pos x="connsiteX0" y="connsiteY0"/>
              </a:cxn>
              <a:cxn ang="0">
                <a:pos x="connsiteX1" y="connsiteY1"/>
              </a:cxn>
            </a:cxnLst>
            <a:rect l="l" t="t" r="r" b="b"/>
            <a:pathLst>
              <a:path w="3753134" h="504968">
                <a:moveTo>
                  <a:pt x="0" y="0"/>
                </a:moveTo>
                <a:cubicBezTo>
                  <a:pt x="1555844" y="225188"/>
                  <a:pt x="3111689" y="450377"/>
                  <a:pt x="3753134" y="5049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6" name="Forma livre 5"/>
          <p:cNvSpPr/>
          <p:nvPr/>
        </p:nvSpPr>
        <p:spPr>
          <a:xfrm>
            <a:off x="655638" y="1787525"/>
            <a:ext cx="3711575" cy="1136650"/>
          </a:xfrm>
          <a:custGeom>
            <a:avLst/>
            <a:gdLst>
              <a:gd name="connsiteX0" fmla="*/ 0 w 3712191"/>
              <a:gd name="connsiteY0" fmla="*/ 0 h 1136091"/>
              <a:gd name="connsiteX1" fmla="*/ 3712191 w 3712191"/>
              <a:gd name="connsiteY1" fmla="*/ 1105468 h 1136091"/>
            </a:gdLst>
            <a:ahLst/>
            <a:cxnLst>
              <a:cxn ang="0">
                <a:pos x="connsiteX0" y="connsiteY0"/>
              </a:cxn>
              <a:cxn ang="0">
                <a:pos x="connsiteX1" y="connsiteY1"/>
              </a:cxn>
            </a:cxnLst>
            <a:rect l="l" t="t" r="r" b="b"/>
            <a:pathLst>
              <a:path w="3712191" h="1136091">
                <a:moveTo>
                  <a:pt x="0" y="0"/>
                </a:moveTo>
                <a:cubicBezTo>
                  <a:pt x="1853821" y="642581"/>
                  <a:pt x="3707642" y="1285163"/>
                  <a:pt x="3712191" y="11054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9" name="Forma livre 8"/>
          <p:cNvSpPr/>
          <p:nvPr/>
        </p:nvSpPr>
        <p:spPr>
          <a:xfrm>
            <a:off x="546100" y="558800"/>
            <a:ext cx="3998913" cy="2266950"/>
          </a:xfrm>
          <a:custGeom>
            <a:avLst/>
            <a:gdLst>
              <a:gd name="connsiteX0" fmla="*/ 0 w 3998794"/>
              <a:gd name="connsiteY0" fmla="*/ 0 h 2265529"/>
              <a:gd name="connsiteX1" fmla="*/ 3998794 w 3998794"/>
              <a:gd name="connsiteY1" fmla="*/ 2265529 h 2265529"/>
            </a:gdLst>
            <a:ahLst/>
            <a:cxnLst>
              <a:cxn ang="0">
                <a:pos x="connsiteX0" y="connsiteY0"/>
              </a:cxn>
              <a:cxn ang="0">
                <a:pos x="connsiteX1" y="connsiteY1"/>
              </a:cxn>
            </a:cxnLst>
            <a:rect l="l" t="t" r="r" b="b"/>
            <a:pathLst>
              <a:path w="3998794" h="2265529">
                <a:moveTo>
                  <a:pt x="0" y="0"/>
                </a:moveTo>
                <a:lnTo>
                  <a:pt x="3998794" y="2265529"/>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44" name="Forma livre 43"/>
          <p:cNvSpPr/>
          <p:nvPr/>
        </p:nvSpPr>
        <p:spPr>
          <a:xfrm>
            <a:off x="1624013" y="668338"/>
            <a:ext cx="3138487" cy="2060575"/>
          </a:xfrm>
          <a:custGeom>
            <a:avLst/>
            <a:gdLst>
              <a:gd name="connsiteX0" fmla="*/ 0 w 3138985"/>
              <a:gd name="connsiteY0" fmla="*/ 0 h 2060812"/>
              <a:gd name="connsiteX1" fmla="*/ 3138985 w 3138985"/>
              <a:gd name="connsiteY1" fmla="*/ 2060812 h 2060812"/>
            </a:gdLst>
            <a:ahLst/>
            <a:cxnLst>
              <a:cxn ang="0">
                <a:pos x="connsiteX0" y="connsiteY0"/>
              </a:cxn>
              <a:cxn ang="0">
                <a:pos x="connsiteX1" y="connsiteY1"/>
              </a:cxn>
            </a:cxnLst>
            <a:rect l="l" t="t" r="r" b="b"/>
            <a:pathLst>
              <a:path w="3138985" h="2060812">
                <a:moveTo>
                  <a:pt x="0" y="0"/>
                </a:moveTo>
                <a:cubicBezTo>
                  <a:pt x="1495567" y="954206"/>
                  <a:pt x="2991134" y="1908412"/>
                  <a:pt x="3138985" y="206081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45" name="Forma livre 44"/>
          <p:cNvSpPr/>
          <p:nvPr/>
        </p:nvSpPr>
        <p:spPr>
          <a:xfrm>
            <a:off x="2770188" y="750888"/>
            <a:ext cx="1924050" cy="1828800"/>
          </a:xfrm>
          <a:custGeom>
            <a:avLst/>
            <a:gdLst>
              <a:gd name="connsiteX0" fmla="*/ 0 w 1924334"/>
              <a:gd name="connsiteY0" fmla="*/ 0 h 1828800"/>
              <a:gd name="connsiteX1" fmla="*/ 1924334 w 1924334"/>
              <a:gd name="connsiteY1" fmla="*/ 1828800 h 1828800"/>
            </a:gdLst>
            <a:ahLst/>
            <a:cxnLst>
              <a:cxn ang="0">
                <a:pos x="connsiteX0" y="connsiteY0"/>
              </a:cxn>
              <a:cxn ang="0">
                <a:pos x="connsiteX1" y="connsiteY1"/>
              </a:cxn>
            </a:cxnLst>
            <a:rect l="l" t="t" r="r" b="b"/>
            <a:pathLst>
              <a:path w="1924334" h="1828800">
                <a:moveTo>
                  <a:pt x="0" y="0"/>
                </a:moveTo>
                <a:lnTo>
                  <a:pt x="1924334" y="182880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58" name="Forma livre 57"/>
          <p:cNvSpPr/>
          <p:nvPr/>
        </p:nvSpPr>
        <p:spPr>
          <a:xfrm>
            <a:off x="4694238" y="668338"/>
            <a:ext cx="96837" cy="1747837"/>
          </a:xfrm>
          <a:custGeom>
            <a:avLst/>
            <a:gdLst>
              <a:gd name="connsiteX0" fmla="*/ 95534 w 95534"/>
              <a:gd name="connsiteY0" fmla="*/ 0 h 1746914"/>
              <a:gd name="connsiteX1" fmla="*/ 0 w 95534"/>
              <a:gd name="connsiteY1" fmla="*/ 1746914 h 1746914"/>
            </a:gdLst>
            <a:ahLst/>
            <a:cxnLst>
              <a:cxn ang="0">
                <a:pos x="connsiteX0" y="connsiteY0"/>
              </a:cxn>
              <a:cxn ang="0">
                <a:pos x="connsiteX1" y="connsiteY1"/>
              </a:cxn>
            </a:cxnLst>
            <a:rect l="l" t="t" r="r" b="b"/>
            <a:pathLst>
              <a:path w="95534" h="1746914">
                <a:moveTo>
                  <a:pt x="95534" y="0"/>
                </a:moveTo>
                <a:cubicBezTo>
                  <a:pt x="54591" y="732430"/>
                  <a:pt x="13648" y="1464860"/>
                  <a:pt x="0" y="174691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62" name="Forma livre 61"/>
          <p:cNvSpPr/>
          <p:nvPr/>
        </p:nvSpPr>
        <p:spPr>
          <a:xfrm>
            <a:off x="4598988" y="860425"/>
            <a:ext cx="1487487" cy="2238375"/>
          </a:xfrm>
          <a:custGeom>
            <a:avLst/>
            <a:gdLst>
              <a:gd name="connsiteX0" fmla="*/ 1487605 w 1487605"/>
              <a:gd name="connsiteY0" fmla="*/ 0 h 2238233"/>
              <a:gd name="connsiteX1" fmla="*/ 0 w 1487605"/>
              <a:gd name="connsiteY1" fmla="*/ 2238233 h 2238233"/>
            </a:gdLst>
            <a:ahLst/>
            <a:cxnLst>
              <a:cxn ang="0">
                <a:pos x="connsiteX0" y="connsiteY0"/>
              </a:cxn>
              <a:cxn ang="0">
                <a:pos x="connsiteX1" y="connsiteY1"/>
              </a:cxn>
            </a:cxnLst>
            <a:rect l="l" t="t" r="r" b="b"/>
            <a:pathLst>
              <a:path w="1487605" h="2238233">
                <a:moveTo>
                  <a:pt x="1487605" y="0"/>
                </a:moveTo>
                <a:lnTo>
                  <a:pt x="0" y="2238233"/>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63" name="Forma livre 62"/>
          <p:cNvSpPr/>
          <p:nvPr/>
        </p:nvSpPr>
        <p:spPr>
          <a:xfrm>
            <a:off x="4924425" y="695325"/>
            <a:ext cx="2308225" cy="2484438"/>
          </a:xfrm>
          <a:custGeom>
            <a:avLst/>
            <a:gdLst>
              <a:gd name="connsiteX0" fmla="*/ 2308294 w 2308294"/>
              <a:gd name="connsiteY0" fmla="*/ 0 h 2483892"/>
              <a:gd name="connsiteX1" fmla="*/ 1823 w 2308294"/>
              <a:gd name="connsiteY1" fmla="*/ 2483892 h 2483892"/>
            </a:gdLst>
            <a:ahLst/>
            <a:cxnLst>
              <a:cxn ang="0">
                <a:pos x="connsiteX0" y="connsiteY0"/>
              </a:cxn>
              <a:cxn ang="0">
                <a:pos x="connsiteX1" y="connsiteY1"/>
              </a:cxn>
            </a:cxnLst>
            <a:rect l="l" t="t" r="r" b="b"/>
            <a:pathLst>
              <a:path w="2308294" h="2483892">
                <a:moveTo>
                  <a:pt x="2308294" y="0"/>
                </a:moveTo>
                <a:cubicBezTo>
                  <a:pt x="1127763" y="1205552"/>
                  <a:pt x="-52768" y="2411104"/>
                  <a:pt x="1823" y="248389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128" name="Forma livre 127"/>
          <p:cNvSpPr/>
          <p:nvPr/>
        </p:nvSpPr>
        <p:spPr>
          <a:xfrm>
            <a:off x="4795838" y="531813"/>
            <a:ext cx="3706812" cy="2884487"/>
          </a:xfrm>
          <a:custGeom>
            <a:avLst/>
            <a:gdLst>
              <a:gd name="connsiteX0" fmla="*/ 3480179 w 3480179"/>
              <a:gd name="connsiteY0" fmla="*/ 0 h 2729552"/>
              <a:gd name="connsiteX1" fmla="*/ 0 w 3480179"/>
              <a:gd name="connsiteY1" fmla="*/ 2729552 h 2729552"/>
            </a:gdLst>
            <a:ahLst/>
            <a:cxnLst>
              <a:cxn ang="0">
                <a:pos x="connsiteX0" y="connsiteY0"/>
              </a:cxn>
              <a:cxn ang="0">
                <a:pos x="connsiteX1" y="connsiteY1"/>
              </a:cxn>
            </a:cxnLst>
            <a:rect l="l" t="t" r="r" b="b"/>
            <a:pathLst>
              <a:path w="3480179" h="2729552">
                <a:moveTo>
                  <a:pt x="3480179" y="0"/>
                </a:moveTo>
                <a:cubicBezTo>
                  <a:pt x="1950492" y="1299949"/>
                  <a:pt x="420806" y="2599898"/>
                  <a:pt x="0" y="272955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137" name="Forma livre 136"/>
          <p:cNvSpPr/>
          <p:nvPr/>
        </p:nvSpPr>
        <p:spPr>
          <a:xfrm>
            <a:off x="4859338" y="1760538"/>
            <a:ext cx="3860800" cy="1690687"/>
          </a:xfrm>
          <a:custGeom>
            <a:avLst/>
            <a:gdLst>
              <a:gd name="connsiteX0" fmla="*/ 3671247 w 3671247"/>
              <a:gd name="connsiteY0" fmla="*/ 0 h 1596788"/>
              <a:gd name="connsiteX1" fmla="*/ 0 w 3671247"/>
              <a:gd name="connsiteY1" fmla="*/ 1596788 h 1596788"/>
            </a:gdLst>
            <a:ahLst/>
            <a:cxnLst>
              <a:cxn ang="0">
                <a:pos x="connsiteX0" y="connsiteY0"/>
              </a:cxn>
              <a:cxn ang="0">
                <a:pos x="connsiteX1" y="connsiteY1"/>
              </a:cxn>
            </a:cxnLst>
            <a:rect l="l" t="t" r="r" b="b"/>
            <a:pathLst>
              <a:path w="3671247" h="1596788">
                <a:moveTo>
                  <a:pt x="3671247" y="0"/>
                </a:moveTo>
                <a:lnTo>
                  <a:pt x="0" y="159678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138" name="Forma livre 137"/>
          <p:cNvSpPr/>
          <p:nvPr/>
        </p:nvSpPr>
        <p:spPr>
          <a:xfrm>
            <a:off x="4803775" y="2989263"/>
            <a:ext cx="3603625" cy="601662"/>
          </a:xfrm>
          <a:custGeom>
            <a:avLst/>
            <a:gdLst>
              <a:gd name="connsiteX0" fmla="*/ 3370997 w 3370997"/>
              <a:gd name="connsiteY0" fmla="*/ 0 h 532262"/>
              <a:gd name="connsiteX1" fmla="*/ 0 w 3370997"/>
              <a:gd name="connsiteY1" fmla="*/ 532262 h 532262"/>
            </a:gdLst>
            <a:ahLst/>
            <a:cxnLst>
              <a:cxn ang="0">
                <a:pos x="connsiteX0" y="connsiteY0"/>
              </a:cxn>
              <a:cxn ang="0">
                <a:pos x="connsiteX1" y="connsiteY1"/>
              </a:cxn>
            </a:cxnLst>
            <a:rect l="l" t="t" r="r" b="b"/>
            <a:pathLst>
              <a:path w="3370997" h="532262">
                <a:moveTo>
                  <a:pt x="3370997" y="0"/>
                </a:moveTo>
                <a:cubicBezTo>
                  <a:pt x="1916373" y="251346"/>
                  <a:pt x="461749" y="502692"/>
                  <a:pt x="0" y="53226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139" name="Forma livre 138"/>
          <p:cNvSpPr/>
          <p:nvPr/>
        </p:nvSpPr>
        <p:spPr>
          <a:xfrm>
            <a:off x="5008563" y="3752850"/>
            <a:ext cx="3548062" cy="395288"/>
          </a:xfrm>
          <a:custGeom>
            <a:avLst/>
            <a:gdLst>
              <a:gd name="connsiteX0" fmla="*/ 3548418 w 3548418"/>
              <a:gd name="connsiteY0" fmla="*/ 395785 h 395785"/>
              <a:gd name="connsiteX1" fmla="*/ 0 w 3548418"/>
              <a:gd name="connsiteY1" fmla="*/ 0 h 395785"/>
            </a:gdLst>
            <a:ahLst/>
            <a:cxnLst>
              <a:cxn ang="0">
                <a:pos x="connsiteX0" y="connsiteY0"/>
              </a:cxn>
              <a:cxn ang="0">
                <a:pos x="connsiteX1" y="connsiteY1"/>
              </a:cxn>
            </a:cxnLst>
            <a:rect l="l" t="t" r="r" b="b"/>
            <a:pathLst>
              <a:path w="3548418" h="395785">
                <a:moveTo>
                  <a:pt x="3548418" y="395785"/>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140" name="Forma livre 139"/>
          <p:cNvSpPr/>
          <p:nvPr/>
        </p:nvSpPr>
        <p:spPr>
          <a:xfrm>
            <a:off x="4954588" y="3957638"/>
            <a:ext cx="3643312" cy="1419225"/>
          </a:xfrm>
          <a:custGeom>
            <a:avLst/>
            <a:gdLst>
              <a:gd name="connsiteX0" fmla="*/ 3643953 w 3643953"/>
              <a:gd name="connsiteY0" fmla="*/ 1419367 h 1419367"/>
              <a:gd name="connsiteX1" fmla="*/ 0 w 3643953"/>
              <a:gd name="connsiteY1" fmla="*/ 0 h 1419367"/>
            </a:gdLst>
            <a:ahLst/>
            <a:cxnLst>
              <a:cxn ang="0">
                <a:pos x="connsiteX0" y="connsiteY0"/>
              </a:cxn>
              <a:cxn ang="0">
                <a:pos x="connsiteX1" y="connsiteY1"/>
              </a:cxn>
            </a:cxnLst>
            <a:rect l="l" t="t" r="r" b="b"/>
            <a:pathLst>
              <a:path w="3643953" h="1419367">
                <a:moveTo>
                  <a:pt x="3643953" y="1419367"/>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141" name="Forma livre 140"/>
          <p:cNvSpPr/>
          <p:nvPr/>
        </p:nvSpPr>
        <p:spPr>
          <a:xfrm>
            <a:off x="4762500" y="4162425"/>
            <a:ext cx="3835400" cy="2306638"/>
          </a:xfrm>
          <a:custGeom>
            <a:avLst/>
            <a:gdLst>
              <a:gd name="connsiteX0" fmla="*/ 3835021 w 3835021"/>
              <a:gd name="connsiteY0" fmla="*/ 2306472 h 2306472"/>
              <a:gd name="connsiteX1" fmla="*/ 0 w 3835021"/>
              <a:gd name="connsiteY1" fmla="*/ 0 h 2306472"/>
            </a:gdLst>
            <a:ahLst/>
            <a:cxnLst>
              <a:cxn ang="0">
                <a:pos x="connsiteX0" y="connsiteY0"/>
              </a:cxn>
              <a:cxn ang="0">
                <a:pos x="connsiteX1" y="connsiteY1"/>
              </a:cxn>
            </a:cxnLst>
            <a:rect l="l" t="t" r="r" b="b"/>
            <a:pathLst>
              <a:path w="3835021" h="2306472">
                <a:moveTo>
                  <a:pt x="3835021" y="2306472"/>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142" name="Forma livre 141"/>
          <p:cNvSpPr/>
          <p:nvPr/>
        </p:nvSpPr>
        <p:spPr>
          <a:xfrm>
            <a:off x="4803775" y="4197350"/>
            <a:ext cx="2538413" cy="2408238"/>
          </a:xfrm>
          <a:custGeom>
            <a:avLst/>
            <a:gdLst>
              <a:gd name="connsiteX0" fmla="*/ 2470245 w 2470245"/>
              <a:gd name="connsiteY0" fmla="*/ 2279176 h 2279176"/>
              <a:gd name="connsiteX1" fmla="*/ 0 w 2470245"/>
              <a:gd name="connsiteY1" fmla="*/ 0 h 2279176"/>
            </a:gdLst>
            <a:ahLst/>
            <a:cxnLst>
              <a:cxn ang="0">
                <a:pos x="connsiteX0" y="connsiteY0"/>
              </a:cxn>
              <a:cxn ang="0">
                <a:pos x="connsiteX1" y="connsiteY1"/>
              </a:cxn>
            </a:cxnLst>
            <a:rect l="l" t="t" r="r" b="b"/>
            <a:pathLst>
              <a:path w="2470245" h="2279176">
                <a:moveTo>
                  <a:pt x="2470245" y="2279176"/>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143" name="Forma livre 142"/>
          <p:cNvSpPr/>
          <p:nvPr/>
        </p:nvSpPr>
        <p:spPr>
          <a:xfrm>
            <a:off x="4625975" y="4179888"/>
            <a:ext cx="1692275" cy="2357437"/>
          </a:xfrm>
          <a:custGeom>
            <a:avLst/>
            <a:gdLst>
              <a:gd name="connsiteX0" fmla="*/ 1665026 w 1665026"/>
              <a:gd name="connsiteY0" fmla="*/ 2169994 h 2169994"/>
              <a:gd name="connsiteX1" fmla="*/ 0 w 1665026"/>
              <a:gd name="connsiteY1" fmla="*/ 0 h 2169994"/>
            </a:gdLst>
            <a:ahLst/>
            <a:cxnLst>
              <a:cxn ang="0">
                <a:pos x="connsiteX0" y="connsiteY0"/>
              </a:cxn>
              <a:cxn ang="0">
                <a:pos x="connsiteX1" y="connsiteY1"/>
              </a:cxn>
            </a:cxnLst>
            <a:rect l="l" t="t" r="r" b="b"/>
            <a:pathLst>
              <a:path w="1665026" h="2169994">
                <a:moveTo>
                  <a:pt x="1665026" y="2169994"/>
                </a:moveTo>
                <a:cubicBezTo>
                  <a:pt x="959892" y="1286301"/>
                  <a:pt x="254758" y="402609"/>
                  <a:pt x="0"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144" name="Forma livre 143"/>
          <p:cNvSpPr/>
          <p:nvPr/>
        </p:nvSpPr>
        <p:spPr>
          <a:xfrm>
            <a:off x="4494213" y="4132263"/>
            <a:ext cx="1033462" cy="2322512"/>
          </a:xfrm>
          <a:custGeom>
            <a:avLst/>
            <a:gdLst>
              <a:gd name="connsiteX0" fmla="*/ 982639 w 982639"/>
              <a:gd name="connsiteY0" fmla="*/ 2047164 h 2047164"/>
              <a:gd name="connsiteX1" fmla="*/ 0 w 982639"/>
              <a:gd name="connsiteY1" fmla="*/ 0 h 2047164"/>
            </a:gdLst>
            <a:ahLst/>
            <a:cxnLst>
              <a:cxn ang="0">
                <a:pos x="connsiteX0" y="connsiteY0"/>
              </a:cxn>
              <a:cxn ang="0">
                <a:pos x="connsiteX1" y="connsiteY1"/>
              </a:cxn>
            </a:cxnLst>
            <a:rect l="l" t="t" r="r" b="b"/>
            <a:pathLst>
              <a:path w="982639" h="2047164">
                <a:moveTo>
                  <a:pt x="982639" y="2047164"/>
                </a:moveTo>
                <a:cubicBezTo>
                  <a:pt x="498143" y="1321558"/>
                  <a:pt x="13648" y="595952"/>
                  <a:pt x="0"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145" name="Forma livre 144"/>
          <p:cNvSpPr/>
          <p:nvPr/>
        </p:nvSpPr>
        <p:spPr>
          <a:xfrm>
            <a:off x="4425950" y="4197350"/>
            <a:ext cx="119063" cy="2354263"/>
          </a:xfrm>
          <a:custGeom>
            <a:avLst/>
            <a:gdLst>
              <a:gd name="connsiteX0" fmla="*/ 95534 w 95534"/>
              <a:gd name="connsiteY0" fmla="*/ 2224585 h 2224585"/>
              <a:gd name="connsiteX1" fmla="*/ 0 w 95534"/>
              <a:gd name="connsiteY1" fmla="*/ 0 h 2224585"/>
            </a:gdLst>
            <a:ahLst/>
            <a:cxnLst>
              <a:cxn ang="0">
                <a:pos x="connsiteX0" y="connsiteY0"/>
              </a:cxn>
              <a:cxn ang="0">
                <a:pos x="connsiteX1" y="connsiteY1"/>
              </a:cxn>
            </a:cxnLst>
            <a:rect l="l" t="t" r="r" b="b"/>
            <a:pathLst>
              <a:path w="95534" h="2224585">
                <a:moveTo>
                  <a:pt x="95534" y="2224585"/>
                </a:moveTo>
                <a:lnTo>
                  <a:pt x="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146" name="Forma livre 145"/>
          <p:cNvSpPr/>
          <p:nvPr/>
        </p:nvSpPr>
        <p:spPr>
          <a:xfrm>
            <a:off x="3548063" y="4230688"/>
            <a:ext cx="812800" cy="2224087"/>
          </a:xfrm>
          <a:custGeom>
            <a:avLst/>
            <a:gdLst>
              <a:gd name="connsiteX0" fmla="*/ 0 w 818866"/>
              <a:gd name="connsiteY0" fmla="*/ 2115403 h 2115403"/>
              <a:gd name="connsiteX1" fmla="*/ 818866 w 818866"/>
              <a:gd name="connsiteY1" fmla="*/ 0 h 2115403"/>
            </a:gdLst>
            <a:ahLst/>
            <a:cxnLst>
              <a:cxn ang="0">
                <a:pos x="connsiteX0" y="connsiteY0"/>
              </a:cxn>
              <a:cxn ang="0">
                <a:pos x="connsiteX1" y="connsiteY1"/>
              </a:cxn>
            </a:cxnLst>
            <a:rect l="l" t="t" r="r" b="b"/>
            <a:pathLst>
              <a:path w="818866" h="2115403">
                <a:moveTo>
                  <a:pt x="0" y="2115403"/>
                </a:moveTo>
                <a:lnTo>
                  <a:pt x="818866"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147" name="Forma livre 146"/>
          <p:cNvSpPr/>
          <p:nvPr/>
        </p:nvSpPr>
        <p:spPr>
          <a:xfrm>
            <a:off x="2606675" y="4257675"/>
            <a:ext cx="1541463" cy="2157413"/>
          </a:xfrm>
          <a:custGeom>
            <a:avLst/>
            <a:gdLst>
              <a:gd name="connsiteX0" fmla="*/ 0 w 1542197"/>
              <a:gd name="connsiteY0" fmla="*/ 2156347 h 2156347"/>
              <a:gd name="connsiteX1" fmla="*/ 1542197 w 1542197"/>
              <a:gd name="connsiteY1" fmla="*/ 0 h 2156347"/>
            </a:gdLst>
            <a:ahLst/>
            <a:cxnLst>
              <a:cxn ang="0">
                <a:pos x="connsiteX0" y="connsiteY0"/>
              </a:cxn>
              <a:cxn ang="0">
                <a:pos x="connsiteX1" y="connsiteY1"/>
              </a:cxn>
            </a:cxnLst>
            <a:rect l="l" t="t" r="r" b="b"/>
            <a:pathLst>
              <a:path w="1542197" h="2156347">
                <a:moveTo>
                  <a:pt x="0" y="2156347"/>
                </a:moveTo>
                <a:lnTo>
                  <a:pt x="1542197"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148" name="Forma livre 147"/>
          <p:cNvSpPr/>
          <p:nvPr/>
        </p:nvSpPr>
        <p:spPr>
          <a:xfrm>
            <a:off x="1323975" y="4148138"/>
            <a:ext cx="2716213" cy="2293937"/>
          </a:xfrm>
          <a:custGeom>
            <a:avLst/>
            <a:gdLst>
              <a:gd name="connsiteX0" fmla="*/ 0 w 2715904"/>
              <a:gd name="connsiteY0" fmla="*/ 2292824 h 2292824"/>
              <a:gd name="connsiteX1" fmla="*/ 2715904 w 2715904"/>
              <a:gd name="connsiteY1" fmla="*/ 0 h 2292824"/>
            </a:gdLst>
            <a:ahLst/>
            <a:cxnLst>
              <a:cxn ang="0">
                <a:pos x="connsiteX0" y="connsiteY0"/>
              </a:cxn>
              <a:cxn ang="0">
                <a:pos x="connsiteX1" y="connsiteY1"/>
              </a:cxn>
            </a:cxnLst>
            <a:rect l="l" t="t" r="r" b="b"/>
            <a:pathLst>
              <a:path w="2715904" h="2292824">
                <a:moveTo>
                  <a:pt x="0" y="2292824"/>
                </a:moveTo>
                <a:lnTo>
                  <a:pt x="2715904"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149" name="Forma livre 148"/>
          <p:cNvSpPr/>
          <p:nvPr/>
        </p:nvSpPr>
        <p:spPr>
          <a:xfrm>
            <a:off x="546100" y="4052888"/>
            <a:ext cx="3535363" cy="2498725"/>
          </a:xfrm>
          <a:custGeom>
            <a:avLst/>
            <a:gdLst>
              <a:gd name="connsiteX0" fmla="*/ 0 w 3534771"/>
              <a:gd name="connsiteY0" fmla="*/ 2497540 h 2497540"/>
              <a:gd name="connsiteX1" fmla="*/ 3534771 w 3534771"/>
              <a:gd name="connsiteY1" fmla="*/ 0 h 2497540"/>
            </a:gdLst>
            <a:ahLst/>
            <a:cxnLst>
              <a:cxn ang="0">
                <a:pos x="connsiteX0" y="connsiteY0"/>
              </a:cxn>
              <a:cxn ang="0">
                <a:pos x="connsiteX1" y="connsiteY1"/>
              </a:cxn>
            </a:cxnLst>
            <a:rect l="l" t="t" r="r" b="b"/>
            <a:pathLst>
              <a:path w="3534771" h="2497540">
                <a:moveTo>
                  <a:pt x="0" y="2497540"/>
                </a:moveTo>
                <a:lnTo>
                  <a:pt x="3534771"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150" name="Forma livre 149"/>
          <p:cNvSpPr/>
          <p:nvPr/>
        </p:nvSpPr>
        <p:spPr>
          <a:xfrm>
            <a:off x="355600" y="3971925"/>
            <a:ext cx="3697288" cy="1514475"/>
          </a:xfrm>
          <a:custGeom>
            <a:avLst/>
            <a:gdLst>
              <a:gd name="connsiteX0" fmla="*/ 0 w 3698543"/>
              <a:gd name="connsiteY0" fmla="*/ 1514901 h 1514901"/>
              <a:gd name="connsiteX1" fmla="*/ 3698543 w 3698543"/>
              <a:gd name="connsiteY1" fmla="*/ 0 h 1514901"/>
            </a:gdLst>
            <a:ahLst/>
            <a:cxnLst>
              <a:cxn ang="0">
                <a:pos x="connsiteX0" y="connsiteY0"/>
              </a:cxn>
              <a:cxn ang="0">
                <a:pos x="connsiteX1" y="connsiteY1"/>
              </a:cxn>
            </a:cxnLst>
            <a:rect l="l" t="t" r="r" b="b"/>
            <a:pathLst>
              <a:path w="3698543" h="1514901">
                <a:moveTo>
                  <a:pt x="0" y="1514901"/>
                </a:moveTo>
                <a:lnTo>
                  <a:pt x="3698543"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151" name="Forma livre 150"/>
          <p:cNvSpPr/>
          <p:nvPr/>
        </p:nvSpPr>
        <p:spPr>
          <a:xfrm>
            <a:off x="463550" y="3862388"/>
            <a:ext cx="3589338" cy="873125"/>
          </a:xfrm>
          <a:custGeom>
            <a:avLst/>
            <a:gdLst>
              <a:gd name="connsiteX0" fmla="*/ 0 w 3589361"/>
              <a:gd name="connsiteY0" fmla="*/ 873457 h 873457"/>
              <a:gd name="connsiteX1" fmla="*/ 3589361 w 3589361"/>
              <a:gd name="connsiteY1" fmla="*/ 0 h 873457"/>
            </a:gdLst>
            <a:ahLst/>
            <a:cxnLst>
              <a:cxn ang="0">
                <a:pos x="connsiteX0" y="connsiteY0"/>
              </a:cxn>
              <a:cxn ang="0">
                <a:pos x="connsiteX1" y="connsiteY1"/>
              </a:cxn>
            </a:cxnLst>
            <a:rect l="l" t="t" r="r" b="b"/>
            <a:pathLst>
              <a:path w="3589361" h="873457">
                <a:moveTo>
                  <a:pt x="0" y="873457"/>
                </a:moveTo>
                <a:cubicBezTo>
                  <a:pt x="1445525" y="611874"/>
                  <a:pt x="2891051" y="350292"/>
                  <a:pt x="3589361"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152" name="Forma livre 151"/>
          <p:cNvSpPr/>
          <p:nvPr/>
        </p:nvSpPr>
        <p:spPr>
          <a:xfrm>
            <a:off x="504825" y="3575050"/>
            <a:ext cx="3548063" cy="41275"/>
          </a:xfrm>
          <a:custGeom>
            <a:avLst/>
            <a:gdLst>
              <a:gd name="connsiteX0" fmla="*/ 0 w 3548418"/>
              <a:gd name="connsiteY0" fmla="*/ 40944 h 40944"/>
              <a:gd name="connsiteX1" fmla="*/ 3548418 w 3548418"/>
              <a:gd name="connsiteY1" fmla="*/ 0 h 40944"/>
            </a:gdLst>
            <a:ahLst/>
            <a:cxnLst>
              <a:cxn ang="0">
                <a:pos x="connsiteX0" y="connsiteY0"/>
              </a:cxn>
              <a:cxn ang="0">
                <a:pos x="connsiteX1" y="connsiteY1"/>
              </a:cxn>
            </a:cxnLst>
            <a:rect l="l" t="t" r="r" b="b"/>
            <a:pathLst>
              <a:path w="3548418" h="40944">
                <a:moveTo>
                  <a:pt x="0" y="40944"/>
                </a:moveTo>
                <a:lnTo>
                  <a:pt x="3548418"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
        <p:nvSpPr>
          <p:cNvPr id="2" name="Forma livre 1"/>
          <p:cNvSpPr/>
          <p:nvPr/>
        </p:nvSpPr>
        <p:spPr>
          <a:xfrm>
            <a:off x="3771900" y="742950"/>
            <a:ext cx="838200" cy="1638300"/>
          </a:xfrm>
          <a:custGeom>
            <a:avLst/>
            <a:gdLst>
              <a:gd name="connsiteX0" fmla="*/ 0 w 838200"/>
              <a:gd name="connsiteY0" fmla="*/ 0 h 1638300"/>
              <a:gd name="connsiteX1" fmla="*/ 838200 w 838200"/>
              <a:gd name="connsiteY1" fmla="*/ 1638300 h 1638300"/>
            </a:gdLst>
            <a:ahLst/>
            <a:cxnLst>
              <a:cxn ang="0">
                <a:pos x="connsiteX0" y="connsiteY0"/>
              </a:cxn>
              <a:cxn ang="0">
                <a:pos x="connsiteX1" y="connsiteY1"/>
              </a:cxn>
            </a:cxnLst>
            <a:rect l="l" t="t" r="r" b="b"/>
            <a:pathLst>
              <a:path w="838200" h="1638300">
                <a:moveTo>
                  <a:pt x="0" y="0"/>
                </a:moveTo>
                <a:lnTo>
                  <a:pt x="838200" y="163830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pic>
        <p:nvPicPr>
          <p:cNvPr id="7" name="Image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041775" y="2316163"/>
            <a:ext cx="1038225"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 name="Imagem 8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1087438"/>
            <a:ext cx="646112"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 name="CaixaDeTexto 82"/>
          <p:cNvSpPr txBox="1">
            <a:spLocks noChangeArrowheads="1"/>
          </p:cNvSpPr>
          <p:nvPr/>
        </p:nvSpPr>
        <p:spPr bwMode="auto">
          <a:xfrm>
            <a:off x="34925" y="817563"/>
            <a:ext cx="10271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914400" eaLnBrk="1" hangingPunct="1">
              <a:spcBef>
                <a:spcPct val="0"/>
              </a:spcBef>
              <a:buFontTx/>
              <a:buNone/>
            </a:pPr>
            <a:r>
              <a:rPr lang="pt-BR" altLang="pt-BR" sz="1400" dirty="0">
                <a:solidFill>
                  <a:srgbClr val="000000"/>
                </a:solidFill>
                <a:latin typeface="Verdana" pitchFamily="34" charset="0"/>
                <a:ea typeface="Verdana" pitchFamily="34" charset="0"/>
                <a:cs typeface="Verdana" pitchFamily="34" charset="0"/>
              </a:rPr>
              <a:t>CREA GO</a:t>
            </a:r>
          </a:p>
        </p:txBody>
      </p:sp>
      <p:sp>
        <p:nvSpPr>
          <p:cNvPr id="84" name="Forma livre 83"/>
          <p:cNvSpPr/>
          <p:nvPr/>
        </p:nvSpPr>
        <p:spPr>
          <a:xfrm>
            <a:off x="787400" y="1412875"/>
            <a:ext cx="3252788" cy="1192213"/>
          </a:xfrm>
          <a:custGeom>
            <a:avLst/>
            <a:gdLst>
              <a:gd name="connsiteX0" fmla="*/ 0 w 3712191"/>
              <a:gd name="connsiteY0" fmla="*/ 0 h 1136091"/>
              <a:gd name="connsiteX1" fmla="*/ 3712191 w 3712191"/>
              <a:gd name="connsiteY1" fmla="*/ 1105468 h 1136091"/>
            </a:gdLst>
            <a:ahLst/>
            <a:cxnLst>
              <a:cxn ang="0">
                <a:pos x="connsiteX0" y="connsiteY0"/>
              </a:cxn>
              <a:cxn ang="0">
                <a:pos x="connsiteX1" y="connsiteY1"/>
              </a:cxn>
            </a:cxnLst>
            <a:rect l="l" t="t" r="r" b="b"/>
            <a:pathLst>
              <a:path w="3712191" h="1136091">
                <a:moveTo>
                  <a:pt x="0" y="0"/>
                </a:moveTo>
                <a:cubicBezTo>
                  <a:pt x="1853821" y="642581"/>
                  <a:pt x="3707642" y="1285163"/>
                  <a:pt x="3712191" y="110546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pt-BR" sz="1800" dirty="0">
              <a:solidFill>
                <a:prstClr val="white"/>
              </a:solidFill>
            </a:endParaRPr>
          </a:p>
        </p:txBody>
      </p:sp>
    </p:spTree>
    <p:extLst>
      <p:ext uri="{BB962C8B-B14F-4D97-AF65-F5344CB8AC3E}">
        <p14:creationId xmlns:p14="http://schemas.microsoft.com/office/powerpoint/2010/main" val="64224976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nodeType="withEffect">
                                  <p:stCondLst>
                                    <p:cond delay="0"/>
                                  </p:stCondLst>
                                  <p:childTnLst>
                                    <p:set>
                                      <p:cBhvr>
                                        <p:cTn id="6" dur="1" fill="hold">
                                          <p:stCondLst>
                                            <p:cond delay="0"/>
                                          </p:stCondLst>
                                        </p:cTn>
                                        <p:tgtEl>
                                          <p:spTgt spid="135"/>
                                        </p:tgtEl>
                                        <p:attrNameLst>
                                          <p:attrName>style.visibility</p:attrName>
                                        </p:attrNameLst>
                                      </p:cBhvr>
                                      <p:to>
                                        <p:strVal val="visible"/>
                                      </p:to>
                                    </p:set>
                                    <p:animEffect transition="in" filter="randombar(horizontal)">
                                      <p:cBhvr>
                                        <p:cTn id="7" dur="500"/>
                                        <p:tgtEl>
                                          <p:spTgt spid="13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36"/>
                                        </p:tgtEl>
                                        <p:attrNameLst>
                                          <p:attrName>style.visibility</p:attrName>
                                        </p:attrNameLst>
                                      </p:cBhvr>
                                      <p:to>
                                        <p:strVal val="visible"/>
                                      </p:to>
                                    </p:set>
                                    <p:animEffect transition="in" filter="randombar(horizontal)">
                                      <p:cBhvr>
                                        <p:cTn id="10" dur="500"/>
                                        <p:tgtEl>
                                          <p:spTgt spid="136"/>
                                        </p:tgtEl>
                                      </p:cBhvr>
                                    </p:animEffect>
                                  </p:childTnLst>
                                </p:cTn>
                              </p:par>
                              <p:par>
                                <p:cTn id="11" presetID="14" presetClass="entr" presetSubtype="1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randombar(horizontal)">
                                      <p:cBhvr>
                                        <p:cTn id="13" dur="500"/>
                                        <p:tgtEl>
                                          <p:spTgt spid="16"/>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randombar(horizontal)">
                                      <p:cBhvr>
                                        <p:cTn id="16" dur="500"/>
                                        <p:tgtEl>
                                          <p:spTgt spid="17"/>
                                        </p:tgtEl>
                                      </p:cBhvr>
                                    </p:animEffect>
                                  </p:childTnLst>
                                </p:cTn>
                              </p:par>
                              <p:par>
                                <p:cTn id="17" presetID="14" presetClass="entr" presetSubtype="1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randombar(horizontal)">
                                      <p:cBhvr>
                                        <p:cTn id="19" dur="500"/>
                                        <p:tgtEl>
                                          <p:spTgt spid="24"/>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randombar(horizontal)">
                                      <p:cBhvr>
                                        <p:cTn id="22" dur="500"/>
                                        <p:tgtEl>
                                          <p:spTgt spid="25"/>
                                        </p:tgtEl>
                                      </p:cBhvr>
                                    </p:animEffect>
                                  </p:childTnLst>
                                </p:cTn>
                              </p:par>
                              <p:par>
                                <p:cTn id="23" presetID="14" presetClass="entr" presetSubtype="10" fill="hold" nodeType="with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randombar(horizontal)">
                                      <p:cBhvr>
                                        <p:cTn id="25" dur="500"/>
                                        <p:tgtEl>
                                          <p:spTgt spid="32"/>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randombar(horizontal)">
                                      <p:cBhvr>
                                        <p:cTn id="28" dur="500"/>
                                        <p:tgtEl>
                                          <p:spTgt spid="33"/>
                                        </p:tgtEl>
                                      </p:cBhvr>
                                    </p:animEffect>
                                  </p:childTnLst>
                                </p:cTn>
                              </p:par>
                              <p:par>
                                <p:cTn id="29" presetID="14" presetClass="entr" presetSubtype="10" fill="hold" nodeType="with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randombar(horizontal)">
                                      <p:cBhvr>
                                        <p:cTn id="31" dur="500"/>
                                        <p:tgtEl>
                                          <p:spTgt spid="40"/>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randombar(horizontal)">
                                      <p:cBhvr>
                                        <p:cTn id="34" dur="500"/>
                                        <p:tgtEl>
                                          <p:spTgt spid="41"/>
                                        </p:tgtEl>
                                      </p:cBhvr>
                                    </p:animEffect>
                                  </p:childTnLst>
                                </p:cTn>
                              </p:par>
                              <p:par>
                                <p:cTn id="35" presetID="14" presetClass="entr" presetSubtype="10" fill="hold" nodeType="withEffect">
                                  <p:stCondLst>
                                    <p:cond delay="0"/>
                                  </p:stCondLst>
                                  <p:childTnLst>
                                    <p:set>
                                      <p:cBhvr>
                                        <p:cTn id="36" dur="1" fill="hold">
                                          <p:stCondLst>
                                            <p:cond delay="0"/>
                                          </p:stCondLst>
                                        </p:cTn>
                                        <p:tgtEl>
                                          <p:spTgt spid="48"/>
                                        </p:tgtEl>
                                        <p:attrNameLst>
                                          <p:attrName>style.visibility</p:attrName>
                                        </p:attrNameLst>
                                      </p:cBhvr>
                                      <p:to>
                                        <p:strVal val="visible"/>
                                      </p:to>
                                    </p:set>
                                    <p:animEffect transition="in" filter="randombar(horizontal)">
                                      <p:cBhvr>
                                        <p:cTn id="37" dur="500"/>
                                        <p:tgtEl>
                                          <p:spTgt spid="48"/>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49"/>
                                        </p:tgtEl>
                                        <p:attrNameLst>
                                          <p:attrName>style.visibility</p:attrName>
                                        </p:attrNameLst>
                                      </p:cBhvr>
                                      <p:to>
                                        <p:strVal val="visible"/>
                                      </p:to>
                                    </p:set>
                                    <p:animEffect transition="in" filter="randombar(horizontal)">
                                      <p:cBhvr>
                                        <p:cTn id="40" dur="500"/>
                                        <p:tgtEl>
                                          <p:spTgt spid="49"/>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129"/>
                                        </p:tgtEl>
                                        <p:attrNameLst>
                                          <p:attrName>style.visibility</p:attrName>
                                        </p:attrNameLst>
                                      </p:cBhvr>
                                      <p:to>
                                        <p:strVal val="visible"/>
                                      </p:to>
                                    </p:set>
                                    <p:animEffect transition="in" filter="randombar(horizontal)">
                                      <p:cBhvr>
                                        <p:cTn id="43" dur="500"/>
                                        <p:tgtEl>
                                          <p:spTgt spid="129"/>
                                        </p:tgtEl>
                                      </p:cBhvr>
                                    </p:animEffect>
                                  </p:childTnLst>
                                </p:cTn>
                              </p:par>
                              <p:par>
                                <p:cTn id="44" presetID="14" presetClass="entr" presetSubtype="10" fill="hold" nodeType="withEffect">
                                  <p:stCondLst>
                                    <p:cond delay="0"/>
                                  </p:stCondLst>
                                  <p:childTnLst>
                                    <p:set>
                                      <p:cBhvr>
                                        <p:cTn id="45" dur="1" fill="hold">
                                          <p:stCondLst>
                                            <p:cond delay="0"/>
                                          </p:stCondLst>
                                        </p:cTn>
                                        <p:tgtEl>
                                          <p:spTgt spid="130"/>
                                        </p:tgtEl>
                                        <p:attrNameLst>
                                          <p:attrName>style.visibility</p:attrName>
                                        </p:attrNameLst>
                                      </p:cBhvr>
                                      <p:to>
                                        <p:strVal val="visible"/>
                                      </p:to>
                                    </p:set>
                                    <p:animEffect transition="in" filter="randombar(horizontal)">
                                      <p:cBhvr>
                                        <p:cTn id="46" dur="500"/>
                                        <p:tgtEl>
                                          <p:spTgt spid="130"/>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133"/>
                                        </p:tgtEl>
                                        <p:attrNameLst>
                                          <p:attrName>style.visibility</p:attrName>
                                        </p:attrNameLst>
                                      </p:cBhvr>
                                      <p:to>
                                        <p:strVal val="visible"/>
                                      </p:to>
                                    </p:set>
                                    <p:animEffect transition="in" filter="randombar(horizontal)">
                                      <p:cBhvr>
                                        <p:cTn id="49" dur="500"/>
                                        <p:tgtEl>
                                          <p:spTgt spid="133"/>
                                        </p:tgtEl>
                                      </p:cBhvr>
                                    </p:animEffect>
                                  </p:childTnLst>
                                </p:cTn>
                              </p:par>
                              <p:par>
                                <p:cTn id="50" presetID="14" presetClass="entr" presetSubtype="10" fill="hold" nodeType="withEffect">
                                  <p:stCondLst>
                                    <p:cond delay="0"/>
                                  </p:stCondLst>
                                  <p:childTnLst>
                                    <p:set>
                                      <p:cBhvr>
                                        <p:cTn id="51" dur="1" fill="hold">
                                          <p:stCondLst>
                                            <p:cond delay="0"/>
                                          </p:stCondLst>
                                        </p:cTn>
                                        <p:tgtEl>
                                          <p:spTgt spid="134"/>
                                        </p:tgtEl>
                                        <p:attrNameLst>
                                          <p:attrName>style.visibility</p:attrName>
                                        </p:attrNameLst>
                                      </p:cBhvr>
                                      <p:to>
                                        <p:strVal val="visible"/>
                                      </p:to>
                                    </p:set>
                                    <p:animEffect transition="in" filter="randombar(horizontal)">
                                      <p:cBhvr>
                                        <p:cTn id="52" dur="500"/>
                                        <p:tgtEl>
                                          <p:spTgt spid="134"/>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randombar(horizontal)">
                                      <p:cBhvr>
                                        <p:cTn id="55" dur="500"/>
                                        <p:tgtEl>
                                          <p:spTgt spid="14"/>
                                        </p:tgtEl>
                                      </p:cBhvr>
                                    </p:animEffect>
                                  </p:childTnLst>
                                </p:cTn>
                              </p:par>
                              <p:par>
                                <p:cTn id="56" presetID="14" presetClass="entr" presetSubtype="10" fill="hold" nodeType="with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randombar(horizontal)">
                                      <p:cBhvr>
                                        <p:cTn id="58" dur="500"/>
                                        <p:tgtEl>
                                          <p:spTgt spid="15"/>
                                        </p:tgtEl>
                                      </p:cBhvr>
                                    </p:animEffect>
                                  </p:childTnLst>
                                </p:cTn>
                              </p:par>
                              <p:par>
                                <p:cTn id="59" presetID="14" presetClass="entr" presetSubtype="10" fill="hold" grpId="0" nodeType="with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randombar(horizontal)">
                                      <p:cBhvr>
                                        <p:cTn id="61" dur="500"/>
                                        <p:tgtEl>
                                          <p:spTgt spid="22"/>
                                        </p:tgtEl>
                                      </p:cBhvr>
                                    </p:animEffect>
                                  </p:childTnLst>
                                </p:cTn>
                              </p:par>
                              <p:par>
                                <p:cTn id="62" presetID="14" presetClass="entr" presetSubtype="10" fill="hold" nodeType="with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randombar(horizontal)">
                                      <p:cBhvr>
                                        <p:cTn id="64" dur="500"/>
                                        <p:tgtEl>
                                          <p:spTgt spid="23"/>
                                        </p:tgtEl>
                                      </p:cBhvr>
                                    </p:animEffect>
                                  </p:childTnLst>
                                </p:cTn>
                              </p:par>
                              <p:par>
                                <p:cTn id="65" presetID="14" presetClass="entr" presetSubtype="1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randombar(horizontal)">
                                      <p:cBhvr>
                                        <p:cTn id="67" dur="500"/>
                                        <p:tgtEl>
                                          <p:spTgt spid="26"/>
                                        </p:tgtEl>
                                      </p:cBhvr>
                                    </p:animEffect>
                                  </p:childTnLst>
                                </p:cTn>
                              </p:par>
                              <p:par>
                                <p:cTn id="68" presetID="14" presetClass="entr" presetSubtype="10" fill="hold" nodeType="with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randombar(horizontal)">
                                      <p:cBhvr>
                                        <p:cTn id="70" dur="500"/>
                                        <p:tgtEl>
                                          <p:spTgt spid="27"/>
                                        </p:tgtEl>
                                      </p:cBhvr>
                                    </p:animEffect>
                                  </p:childTnLst>
                                </p:cTn>
                              </p:par>
                              <p:par>
                                <p:cTn id="71" presetID="14" presetClass="entr" presetSubtype="10" fill="hold" grpId="0" nodeType="withEffect">
                                  <p:stCondLst>
                                    <p:cond delay="0"/>
                                  </p:stCondLst>
                                  <p:childTnLst>
                                    <p:set>
                                      <p:cBhvr>
                                        <p:cTn id="72" dur="1" fill="hold">
                                          <p:stCondLst>
                                            <p:cond delay="0"/>
                                          </p:stCondLst>
                                        </p:cTn>
                                        <p:tgtEl>
                                          <p:spTgt spid="34"/>
                                        </p:tgtEl>
                                        <p:attrNameLst>
                                          <p:attrName>style.visibility</p:attrName>
                                        </p:attrNameLst>
                                      </p:cBhvr>
                                      <p:to>
                                        <p:strVal val="visible"/>
                                      </p:to>
                                    </p:set>
                                    <p:animEffect transition="in" filter="randombar(horizontal)">
                                      <p:cBhvr>
                                        <p:cTn id="73" dur="500"/>
                                        <p:tgtEl>
                                          <p:spTgt spid="34"/>
                                        </p:tgtEl>
                                      </p:cBhvr>
                                    </p:animEffect>
                                  </p:childTnLst>
                                </p:cTn>
                              </p:par>
                              <p:par>
                                <p:cTn id="74" presetID="14" presetClass="entr" presetSubtype="10" fill="hold" nodeType="withEffect">
                                  <p:stCondLst>
                                    <p:cond delay="0"/>
                                  </p:stCondLst>
                                  <p:childTnLst>
                                    <p:set>
                                      <p:cBhvr>
                                        <p:cTn id="75" dur="1" fill="hold">
                                          <p:stCondLst>
                                            <p:cond delay="0"/>
                                          </p:stCondLst>
                                        </p:cTn>
                                        <p:tgtEl>
                                          <p:spTgt spid="35"/>
                                        </p:tgtEl>
                                        <p:attrNameLst>
                                          <p:attrName>style.visibility</p:attrName>
                                        </p:attrNameLst>
                                      </p:cBhvr>
                                      <p:to>
                                        <p:strVal val="visible"/>
                                      </p:to>
                                    </p:set>
                                    <p:animEffect transition="in" filter="randombar(horizontal)">
                                      <p:cBhvr>
                                        <p:cTn id="76" dur="500"/>
                                        <p:tgtEl>
                                          <p:spTgt spid="35"/>
                                        </p:tgtEl>
                                      </p:cBhvr>
                                    </p:animEffect>
                                  </p:childTnLst>
                                </p:cTn>
                              </p:par>
                              <p:par>
                                <p:cTn id="77" presetID="14" presetClass="entr" presetSubtype="10" fill="hold" grpId="0" nodeType="with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randombar(horizontal)">
                                      <p:cBhvr>
                                        <p:cTn id="79" dur="500"/>
                                        <p:tgtEl>
                                          <p:spTgt spid="12"/>
                                        </p:tgtEl>
                                      </p:cBhvr>
                                    </p:animEffect>
                                  </p:childTnLst>
                                </p:cTn>
                              </p:par>
                              <p:par>
                                <p:cTn id="80" presetID="14" presetClass="entr" presetSubtype="10" fill="hold" nodeType="with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randombar(horizontal)">
                                      <p:cBhvr>
                                        <p:cTn id="82" dur="500"/>
                                        <p:tgtEl>
                                          <p:spTgt spid="13"/>
                                        </p:tgtEl>
                                      </p:cBhvr>
                                    </p:animEffect>
                                  </p:childTnLst>
                                </p:cTn>
                              </p:par>
                              <p:par>
                                <p:cTn id="83" presetID="14" presetClass="entr" presetSubtype="10" fill="hold" grpId="0" nodeType="withEffect">
                                  <p:stCondLst>
                                    <p:cond delay="0"/>
                                  </p:stCondLst>
                                  <p:childTnLst>
                                    <p:set>
                                      <p:cBhvr>
                                        <p:cTn id="84" dur="1" fill="hold">
                                          <p:stCondLst>
                                            <p:cond delay="0"/>
                                          </p:stCondLst>
                                        </p:cTn>
                                        <p:tgtEl>
                                          <p:spTgt spid="28"/>
                                        </p:tgtEl>
                                        <p:attrNameLst>
                                          <p:attrName>style.visibility</p:attrName>
                                        </p:attrNameLst>
                                      </p:cBhvr>
                                      <p:to>
                                        <p:strVal val="visible"/>
                                      </p:to>
                                    </p:set>
                                    <p:animEffect transition="in" filter="randombar(horizontal)">
                                      <p:cBhvr>
                                        <p:cTn id="85" dur="500"/>
                                        <p:tgtEl>
                                          <p:spTgt spid="28"/>
                                        </p:tgtEl>
                                      </p:cBhvr>
                                    </p:animEffect>
                                  </p:childTnLst>
                                </p:cTn>
                              </p:par>
                              <p:par>
                                <p:cTn id="86" presetID="14" presetClass="entr" presetSubtype="10" fill="hold" nodeType="withEffect">
                                  <p:stCondLst>
                                    <p:cond delay="0"/>
                                  </p:stCondLst>
                                  <p:childTnLst>
                                    <p:set>
                                      <p:cBhvr>
                                        <p:cTn id="87" dur="1" fill="hold">
                                          <p:stCondLst>
                                            <p:cond delay="0"/>
                                          </p:stCondLst>
                                        </p:cTn>
                                        <p:tgtEl>
                                          <p:spTgt spid="29"/>
                                        </p:tgtEl>
                                        <p:attrNameLst>
                                          <p:attrName>style.visibility</p:attrName>
                                        </p:attrNameLst>
                                      </p:cBhvr>
                                      <p:to>
                                        <p:strVal val="visible"/>
                                      </p:to>
                                    </p:set>
                                    <p:animEffect transition="in" filter="randombar(horizontal)">
                                      <p:cBhvr>
                                        <p:cTn id="88" dur="500"/>
                                        <p:tgtEl>
                                          <p:spTgt spid="29"/>
                                        </p:tgtEl>
                                      </p:cBhvr>
                                    </p:animEffect>
                                  </p:childTnLst>
                                </p:cTn>
                              </p:par>
                              <p:par>
                                <p:cTn id="89" presetID="14" presetClass="entr" presetSubtype="10" fill="hold" grpId="0" nodeType="withEffect">
                                  <p:stCondLst>
                                    <p:cond delay="0"/>
                                  </p:stCondLst>
                                  <p:childTnLst>
                                    <p:set>
                                      <p:cBhvr>
                                        <p:cTn id="90" dur="1" fill="hold">
                                          <p:stCondLst>
                                            <p:cond delay="0"/>
                                          </p:stCondLst>
                                        </p:cTn>
                                        <p:tgtEl>
                                          <p:spTgt spid="36"/>
                                        </p:tgtEl>
                                        <p:attrNameLst>
                                          <p:attrName>style.visibility</p:attrName>
                                        </p:attrNameLst>
                                      </p:cBhvr>
                                      <p:to>
                                        <p:strVal val="visible"/>
                                      </p:to>
                                    </p:set>
                                    <p:animEffect transition="in" filter="randombar(horizontal)">
                                      <p:cBhvr>
                                        <p:cTn id="91" dur="500"/>
                                        <p:tgtEl>
                                          <p:spTgt spid="36"/>
                                        </p:tgtEl>
                                      </p:cBhvr>
                                    </p:animEffect>
                                  </p:childTnLst>
                                </p:cTn>
                              </p:par>
                              <p:par>
                                <p:cTn id="92" presetID="14" presetClass="entr" presetSubtype="10" fill="hold" nodeType="withEffect">
                                  <p:stCondLst>
                                    <p:cond delay="0"/>
                                  </p:stCondLst>
                                  <p:childTnLst>
                                    <p:set>
                                      <p:cBhvr>
                                        <p:cTn id="93" dur="1" fill="hold">
                                          <p:stCondLst>
                                            <p:cond delay="0"/>
                                          </p:stCondLst>
                                        </p:cTn>
                                        <p:tgtEl>
                                          <p:spTgt spid="37"/>
                                        </p:tgtEl>
                                        <p:attrNameLst>
                                          <p:attrName>style.visibility</p:attrName>
                                        </p:attrNameLst>
                                      </p:cBhvr>
                                      <p:to>
                                        <p:strVal val="visible"/>
                                      </p:to>
                                    </p:set>
                                    <p:animEffect transition="in" filter="randombar(horizontal)">
                                      <p:cBhvr>
                                        <p:cTn id="94" dur="500"/>
                                        <p:tgtEl>
                                          <p:spTgt spid="37"/>
                                        </p:tgtEl>
                                      </p:cBhvr>
                                    </p:animEffect>
                                  </p:childTnLst>
                                </p:cTn>
                              </p:par>
                              <p:par>
                                <p:cTn id="95" presetID="14" presetClass="entr" presetSubtype="10" fill="hold" grpId="0" nodeType="withEffect">
                                  <p:stCondLst>
                                    <p:cond delay="0"/>
                                  </p:stCondLst>
                                  <p:childTnLst>
                                    <p:set>
                                      <p:cBhvr>
                                        <p:cTn id="96" dur="1" fill="hold">
                                          <p:stCondLst>
                                            <p:cond delay="0"/>
                                          </p:stCondLst>
                                        </p:cTn>
                                        <p:tgtEl>
                                          <p:spTgt spid="42"/>
                                        </p:tgtEl>
                                        <p:attrNameLst>
                                          <p:attrName>style.visibility</p:attrName>
                                        </p:attrNameLst>
                                      </p:cBhvr>
                                      <p:to>
                                        <p:strVal val="visible"/>
                                      </p:to>
                                    </p:set>
                                    <p:animEffect transition="in" filter="randombar(horizontal)">
                                      <p:cBhvr>
                                        <p:cTn id="97" dur="500"/>
                                        <p:tgtEl>
                                          <p:spTgt spid="42"/>
                                        </p:tgtEl>
                                      </p:cBhvr>
                                    </p:animEffect>
                                  </p:childTnLst>
                                </p:cTn>
                              </p:par>
                              <p:par>
                                <p:cTn id="98" presetID="14" presetClass="entr" presetSubtype="10" fill="hold" nodeType="withEffect">
                                  <p:stCondLst>
                                    <p:cond delay="0"/>
                                  </p:stCondLst>
                                  <p:childTnLst>
                                    <p:set>
                                      <p:cBhvr>
                                        <p:cTn id="99" dur="1" fill="hold">
                                          <p:stCondLst>
                                            <p:cond delay="0"/>
                                          </p:stCondLst>
                                        </p:cTn>
                                        <p:tgtEl>
                                          <p:spTgt spid="43"/>
                                        </p:tgtEl>
                                        <p:attrNameLst>
                                          <p:attrName>style.visibility</p:attrName>
                                        </p:attrNameLst>
                                      </p:cBhvr>
                                      <p:to>
                                        <p:strVal val="visible"/>
                                      </p:to>
                                    </p:set>
                                    <p:animEffect transition="in" filter="randombar(horizontal)">
                                      <p:cBhvr>
                                        <p:cTn id="100" dur="500"/>
                                        <p:tgtEl>
                                          <p:spTgt spid="43"/>
                                        </p:tgtEl>
                                      </p:cBhvr>
                                    </p:animEffect>
                                  </p:childTnLst>
                                </p:cTn>
                              </p:par>
                              <p:par>
                                <p:cTn id="101" presetID="14" presetClass="entr" presetSubtype="10" fill="hold" grpId="0" nodeType="withEffect">
                                  <p:stCondLst>
                                    <p:cond delay="0"/>
                                  </p:stCondLst>
                                  <p:childTnLst>
                                    <p:set>
                                      <p:cBhvr>
                                        <p:cTn id="102" dur="1" fill="hold">
                                          <p:stCondLst>
                                            <p:cond delay="0"/>
                                          </p:stCondLst>
                                        </p:cTn>
                                        <p:tgtEl>
                                          <p:spTgt spid="46"/>
                                        </p:tgtEl>
                                        <p:attrNameLst>
                                          <p:attrName>style.visibility</p:attrName>
                                        </p:attrNameLst>
                                      </p:cBhvr>
                                      <p:to>
                                        <p:strVal val="visible"/>
                                      </p:to>
                                    </p:set>
                                    <p:animEffect transition="in" filter="randombar(horizontal)">
                                      <p:cBhvr>
                                        <p:cTn id="103" dur="500"/>
                                        <p:tgtEl>
                                          <p:spTgt spid="46"/>
                                        </p:tgtEl>
                                      </p:cBhvr>
                                    </p:animEffect>
                                  </p:childTnLst>
                                </p:cTn>
                              </p:par>
                              <p:par>
                                <p:cTn id="104" presetID="14" presetClass="entr" presetSubtype="10" fill="hold" nodeType="withEffect">
                                  <p:stCondLst>
                                    <p:cond delay="0"/>
                                  </p:stCondLst>
                                  <p:childTnLst>
                                    <p:set>
                                      <p:cBhvr>
                                        <p:cTn id="105" dur="1" fill="hold">
                                          <p:stCondLst>
                                            <p:cond delay="0"/>
                                          </p:stCondLst>
                                        </p:cTn>
                                        <p:tgtEl>
                                          <p:spTgt spid="47"/>
                                        </p:tgtEl>
                                        <p:attrNameLst>
                                          <p:attrName>style.visibility</p:attrName>
                                        </p:attrNameLst>
                                      </p:cBhvr>
                                      <p:to>
                                        <p:strVal val="visible"/>
                                      </p:to>
                                    </p:set>
                                    <p:animEffect transition="in" filter="randombar(horizontal)">
                                      <p:cBhvr>
                                        <p:cTn id="106" dur="500"/>
                                        <p:tgtEl>
                                          <p:spTgt spid="47"/>
                                        </p:tgtEl>
                                      </p:cBhvr>
                                    </p:animEffect>
                                  </p:childTnLst>
                                </p:cTn>
                              </p:par>
                              <p:par>
                                <p:cTn id="107" presetID="14" presetClass="entr" presetSubtype="10" fill="hold" grpId="0" nodeType="withEffect">
                                  <p:stCondLst>
                                    <p:cond delay="0"/>
                                  </p:stCondLst>
                                  <p:childTnLst>
                                    <p:set>
                                      <p:cBhvr>
                                        <p:cTn id="108" dur="1" fill="hold">
                                          <p:stCondLst>
                                            <p:cond delay="0"/>
                                          </p:stCondLst>
                                        </p:cTn>
                                        <p:tgtEl>
                                          <p:spTgt spid="50"/>
                                        </p:tgtEl>
                                        <p:attrNameLst>
                                          <p:attrName>style.visibility</p:attrName>
                                        </p:attrNameLst>
                                      </p:cBhvr>
                                      <p:to>
                                        <p:strVal val="visible"/>
                                      </p:to>
                                    </p:set>
                                    <p:animEffect transition="in" filter="randombar(horizontal)">
                                      <p:cBhvr>
                                        <p:cTn id="109" dur="500"/>
                                        <p:tgtEl>
                                          <p:spTgt spid="50"/>
                                        </p:tgtEl>
                                      </p:cBhvr>
                                    </p:animEffect>
                                  </p:childTnLst>
                                </p:cTn>
                              </p:par>
                              <p:par>
                                <p:cTn id="110" presetID="14" presetClass="entr" presetSubtype="10" fill="hold" nodeType="withEffect">
                                  <p:stCondLst>
                                    <p:cond delay="0"/>
                                  </p:stCondLst>
                                  <p:childTnLst>
                                    <p:set>
                                      <p:cBhvr>
                                        <p:cTn id="111" dur="1" fill="hold">
                                          <p:stCondLst>
                                            <p:cond delay="0"/>
                                          </p:stCondLst>
                                        </p:cTn>
                                        <p:tgtEl>
                                          <p:spTgt spid="51"/>
                                        </p:tgtEl>
                                        <p:attrNameLst>
                                          <p:attrName>style.visibility</p:attrName>
                                        </p:attrNameLst>
                                      </p:cBhvr>
                                      <p:to>
                                        <p:strVal val="visible"/>
                                      </p:to>
                                    </p:set>
                                    <p:animEffect transition="in" filter="randombar(horizontal)">
                                      <p:cBhvr>
                                        <p:cTn id="112" dur="500"/>
                                        <p:tgtEl>
                                          <p:spTgt spid="51"/>
                                        </p:tgtEl>
                                      </p:cBhvr>
                                    </p:animEffect>
                                  </p:childTnLst>
                                </p:cTn>
                              </p:par>
                              <p:par>
                                <p:cTn id="113" presetID="14" presetClass="entr" presetSubtype="10" fill="hold" grpId="0" nodeType="withEffect">
                                  <p:stCondLst>
                                    <p:cond delay="0"/>
                                  </p:stCondLst>
                                  <p:childTnLst>
                                    <p:set>
                                      <p:cBhvr>
                                        <p:cTn id="114" dur="1" fill="hold">
                                          <p:stCondLst>
                                            <p:cond delay="0"/>
                                          </p:stCondLst>
                                        </p:cTn>
                                        <p:tgtEl>
                                          <p:spTgt spid="54"/>
                                        </p:tgtEl>
                                        <p:attrNameLst>
                                          <p:attrName>style.visibility</p:attrName>
                                        </p:attrNameLst>
                                      </p:cBhvr>
                                      <p:to>
                                        <p:strVal val="visible"/>
                                      </p:to>
                                    </p:set>
                                    <p:animEffect transition="in" filter="randombar(horizontal)">
                                      <p:cBhvr>
                                        <p:cTn id="115" dur="500"/>
                                        <p:tgtEl>
                                          <p:spTgt spid="54"/>
                                        </p:tgtEl>
                                      </p:cBhvr>
                                    </p:animEffect>
                                  </p:childTnLst>
                                </p:cTn>
                              </p:par>
                              <p:par>
                                <p:cTn id="116" presetID="14" presetClass="entr" presetSubtype="10" fill="hold" nodeType="withEffect">
                                  <p:stCondLst>
                                    <p:cond delay="0"/>
                                  </p:stCondLst>
                                  <p:childTnLst>
                                    <p:set>
                                      <p:cBhvr>
                                        <p:cTn id="117" dur="1" fill="hold">
                                          <p:stCondLst>
                                            <p:cond delay="0"/>
                                          </p:stCondLst>
                                        </p:cTn>
                                        <p:tgtEl>
                                          <p:spTgt spid="55"/>
                                        </p:tgtEl>
                                        <p:attrNameLst>
                                          <p:attrName>style.visibility</p:attrName>
                                        </p:attrNameLst>
                                      </p:cBhvr>
                                      <p:to>
                                        <p:strVal val="visible"/>
                                      </p:to>
                                    </p:set>
                                    <p:animEffect transition="in" filter="randombar(horizontal)">
                                      <p:cBhvr>
                                        <p:cTn id="118" dur="500"/>
                                        <p:tgtEl>
                                          <p:spTgt spid="55"/>
                                        </p:tgtEl>
                                      </p:cBhvr>
                                    </p:animEffect>
                                  </p:childTnLst>
                                </p:cTn>
                              </p:par>
                              <p:par>
                                <p:cTn id="119" presetID="14" presetClass="entr" presetSubtype="10" fill="hold" grpId="0" nodeType="withEffect">
                                  <p:stCondLst>
                                    <p:cond delay="0"/>
                                  </p:stCondLst>
                                  <p:childTnLst>
                                    <p:set>
                                      <p:cBhvr>
                                        <p:cTn id="120" dur="1" fill="hold">
                                          <p:stCondLst>
                                            <p:cond delay="0"/>
                                          </p:stCondLst>
                                        </p:cTn>
                                        <p:tgtEl>
                                          <p:spTgt spid="10"/>
                                        </p:tgtEl>
                                        <p:attrNameLst>
                                          <p:attrName>style.visibility</p:attrName>
                                        </p:attrNameLst>
                                      </p:cBhvr>
                                      <p:to>
                                        <p:strVal val="visible"/>
                                      </p:to>
                                    </p:set>
                                    <p:animEffect transition="in" filter="randombar(horizontal)">
                                      <p:cBhvr>
                                        <p:cTn id="121" dur="500"/>
                                        <p:tgtEl>
                                          <p:spTgt spid="10"/>
                                        </p:tgtEl>
                                      </p:cBhvr>
                                    </p:animEffect>
                                  </p:childTnLst>
                                </p:cTn>
                              </p:par>
                              <p:par>
                                <p:cTn id="122" presetID="14" presetClass="entr" presetSubtype="10" fill="hold" nodeType="withEffect">
                                  <p:stCondLst>
                                    <p:cond delay="0"/>
                                  </p:stCondLst>
                                  <p:childTnLst>
                                    <p:set>
                                      <p:cBhvr>
                                        <p:cTn id="123" dur="1" fill="hold">
                                          <p:stCondLst>
                                            <p:cond delay="0"/>
                                          </p:stCondLst>
                                        </p:cTn>
                                        <p:tgtEl>
                                          <p:spTgt spid="11"/>
                                        </p:tgtEl>
                                        <p:attrNameLst>
                                          <p:attrName>style.visibility</p:attrName>
                                        </p:attrNameLst>
                                      </p:cBhvr>
                                      <p:to>
                                        <p:strVal val="visible"/>
                                      </p:to>
                                    </p:set>
                                    <p:animEffect transition="in" filter="randombar(horizontal)">
                                      <p:cBhvr>
                                        <p:cTn id="124" dur="500"/>
                                        <p:tgtEl>
                                          <p:spTgt spid="11"/>
                                        </p:tgtEl>
                                      </p:cBhvr>
                                    </p:animEffect>
                                  </p:childTnLst>
                                </p:cTn>
                              </p:par>
                              <p:par>
                                <p:cTn id="125" presetID="14" presetClass="entr" presetSubtype="10" fill="hold" grpId="0" nodeType="withEffect">
                                  <p:stCondLst>
                                    <p:cond delay="0"/>
                                  </p:stCondLst>
                                  <p:childTnLst>
                                    <p:set>
                                      <p:cBhvr>
                                        <p:cTn id="126" dur="1" fill="hold">
                                          <p:stCondLst>
                                            <p:cond delay="0"/>
                                          </p:stCondLst>
                                        </p:cTn>
                                        <p:tgtEl>
                                          <p:spTgt spid="30"/>
                                        </p:tgtEl>
                                        <p:attrNameLst>
                                          <p:attrName>style.visibility</p:attrName>
                                        </p:attrNameLst>
                                      </p:cBhvr>
                                      <p:to>
                                        <p:strVal val="visible"/>
                                      </p:to>
                                    </p:set>
                                    <p:animEffect transition="in" filter="randombar(horizontal)">
                                      <p:cBhvr>
                                        <p:cTn id="127" dur="500"/>
                                        <p:tgtEl>
                                          <p:spTgt spid="30"/>
                                        </p:tgtEl>
                                      </p:cBhvr>
                                    </p:animEffect>
                                  </p:childTnLst>
                                </p:cTn>
                              </p:par>
                              <p:par>
                                <p:cTn id="128" presetID="14" presetClass="entr" presetSubtype="10" fill="hold" nodeType="withEffect">
                                  <p:stCondLst>
                                    <p:cond delay="0"/>
                                  </p:stCondLst>
                                  <p:childTnLst>
                                    <p:set>
                                      <p:cBhvr>
                                        <p:cTn id="129" dur="1" fill="hold">
                                          <p:stCondLst>
                                            <p:cond delay="0"/>
                                          </p:stCondLst>
                                        </p:cTn>
                                        <p:tgtEl>
                                          <p:spTgt spid="31"/>
                                        </p:tgtEl>
                                        <p:attrNameLst>
                                          <p:attrName>style.visibility</p:attrName>
                                        </p:attrNameLst>
                                      </p:cBhvr>
                                      <p:to>
                                        <p:strVal val="visible"/>
                                      </p:to>
                                    </p:set>
                                    <p:animEffect transition="in" filter="randombar(horizontal)">
                                      <p:cBhvr>
                                        <p:cTn id="130" dur="500"/>
                                        <p:tgtEl>
                                          <p:spTgt spid="31"/>
                                        </p:tgtEl>
                                      </p:cBhvr>
                                    </p:animEffect>
                                  </p:childTnLst>
                                </p:cTn>
                              </p:par>
                              <p:par>
                                <p:cTn id="131" presetID="14" presetClass="entr" presetSubtype="10" fill="hold" grpId="0" nodeType="withEffect">
                                  <p:stCondLst>
                                    <p:cond delay="0"/>
                                  </p:stCondLst>
                                  <p:childTnLst>
                                    <p:set>
                                      <p:cBhvr>
                                        <p:cTn id="132" dur="1" fill="hold">
                                          <p:stCondLst>
                                            <p:cond delay="0"/>
                                          </p:stCondLst>
                                        </p:cTn>
                                        <p:tgtEl>
                                          <p:spTgt spid="38"/>
                                        </p:tgtEl>
                                        <p:attrNameLst>
                                          <p:attrName>style.visibility</p:attrName>
                                        </p:attrNameLst>
                                      </p:cBhvr>
                                      <p:to>
                                        <p:strVal val="visible"/>
                                      </p:to>
                                    </p:set>
                                    <p:animEffect transition="in" filter="randombar(horizontal)">
                                      <p:cBhvr>
                                        <p:cTn id="133" dur="500"/>
                                        <p:tgtEl>
                                          <p:spTgt spid="38"/>
                                        </p:tgtEl>
                                      </p:cBhvr>
                                    </p:animEffect>
                                  </p:childTnLst>
                                </p:cTn>
                              </p:par>
                              <p:par>
                                <p:cTn id="134" presetID="14" presetClass="entr" presetSubtype="10" fill="hold" nodeType="withEffect">
                                  <p:stCondLst>
                                    <p:cond delay="0"/>
                                  </p:stCondLst>
                                  <p:childTnLst>
                                    <p:set>
                                      <p:cBhvr>
                                        <p:cTn id="135" dur="1" fill="hold">
                                          <p:stCondLst>
                                            <p:cond delay="0"/>
                                          </p:stCondLst>
                                        </p:cTn>
                                        <p:tgtEl>
                                          <p:spTgt spid="39"/>
                                        </p:tgtEl>
                                        <p:attrNameLst>
                                          <p:attrName>style.visibility</p:attrName>
                                        </p:attrNameLst>
                                      </p:cBhvr>
                                      <p:to>
                                        <p:strVal val="visible"/>
                                      </p:to>
                                    </p:set>
                                    <p:animEffect transition="in" filter="randombar(horizontal)">
                                      <p:cBhvr>
                                        <p:cTn id="136" dur="500"/>
                                        <p:tgtEl>
                                          <p:spTgt spid="39"/>
                                        </p:tgtEl>
                                      </p:cBhvr>
                                    </p:animEffect>
                                  </p:childTnLst>
                                </p:cTn>
                              </p:par>
                              <p:par>
                                <p:cTn id="137" presetID="14" presetClass="entr" presetSubtype="10" fill="hold" grpId="0" nodeType="withEffect">
                                  <p:stCondLst>
                                    <p:cond delay="0"/>
                                  </p:stCondLst>
                                  <p:childTnLst>
                                    <p:set>
                                      <p:cBhvr>
                                        <p:cTn id="138" dur="1" fill="hold">
                                          <p:stCondLst>
                                            <p:cond delay="0"/>
                                          </p:stCondLst>
                                        </p:cTn>
                                        <p:tgtEl>
                                          <p:spTgt spid="131"/>
                                        </p:tgtEl>
                                        <p:attrNameLst>
                                          <p:attrName>style.visibility</p:attrName>
                                        </p:attrNameLst>
                                      </p:cBhvr>
                                      <p:to>
                                        <p:strVal val="visible"/>
                                      </p:to>
                                    </p:set>
                                    <p:animEffect transition="in" filter="randombar(horizontal)">
                                      <p:cBhvr>
                                        <p:cTn id="139" dur="500"/>
                                        <p:tgtEl>
                                          <p:spTgt spid="131"/>
                                        </p:tgtEl>
                                      </p:cBhvr>
                                    </p:animEffect>
                                  </p:childTnLst>
                                </p:cTn>
                              </p:par>
                              <p:par>
                                <p:cTn id="140" presetID="14" presetClass="entr" presetSubtype="10" fill="hold" nodeType="withEffect">
                                  <p:stCondLst>
                                    <p:cond delay="0"/>
                                  </p:stCondLst>
                                  <p:childTnLst>
                                    <p:set>
                                      <p:cBhvr>
                                        <p:cTn id="141" dur="1" fill="hold">
                                          <p:stCondLst>
                                            <p:cond delay="0"/>
                                          </p:stCondLst>
                                        </p:cTn>
                                        <p:tgtEl>
                                          <p:spTgt spid="132"/>
                                        </p:tgtEl>
                                        <p:attrNameLst>
                                          <p:attrName>style.visibility</p:attrName>
                                        </p:attrNameLst>
                                      </p:cBhvr>
                                      <p:to>
                                        <p:strVal val="visible"/>
                                      </p:to>
                                    </p:set>
                                    <p:animEffect transition="in" filter="randombar(horizontal)">
                                      <p:cBhvr>
                                        <p:cTn id="142" dur="500"/>
                                        <p:tgtEl>
                                          <p:spTgt spid="132"/>
                                        </p:tgtEl>
                                      </p:cBhvr>
                                    </p:animEffect>
                                  </p:childTnLst>
                                </p:cTn>
                              </p:par>
                              <p:par>
                                <p:cTn id="143" presetID="14" presetClass="entr" presetSubtype="10" fill="hold" grpId="0" nodeType="withEffect">
                                  <p:stCondLst>
                                    <p:cond delay="0"/>
                                  </p:stCondLst>
                                  <p:childTnLst>
                                    <p:set>
                                      <p:cBhvr>
                                        <p:cTn id="144" dur="1" fill="hold">
                                          <p:stCondLst>
                                            <p:cond delay="0"/>
                                          </p:stCondLst>
                                        </p:cTn>
                                        <p:tgtEl>
                                          <p:spTgt spid="18"/>
                                        </p:tgtEl>
                                        <p:attrNameLst>
                                          <p:attrName>style.visibility</p:attrName>
                                        </p:attrNameLst>
                                      </p:cBhvr>
                                      <p:to>
                                        <p:strVal val="visible"/>
                                      </p:to>
                                    </p:set>
                                    <p:animEffect transition="in" filter="randombar(horizontal)">
                                      <p:cBhvr>
                                        <p:cTn id="145" dur="500"/>
                                        <p:tgtEl>
                                          <p:spTgt spid="18"/>
                                        </p:tgtEl>
                                      </p:cBhvr>
                                    </p:animEffect>
                                  </p:childTnLst>
                                </p:cTn>
                              </p:par>
                              <p:par>
                                <p:cTn id="146" presetID="14" presetClass="entr" presetSubtype="10" fill="hold" nodeType="withEffect">
                                  <p:stCondLst>
                                    <p:cond delay="0"/>
                                  </p:stCondLst>
                                  <p:childTnLst>
                                    <p:set>
                                      <p:cBhvr>
                                        <p:cTn id="147" dur="1" fill="hold">
                                          <p:stCondLst>
                                            <p:cond delay="0"/>
                                          </p:stCondLst>
                                        </p:cTn>
                                        <p:tgtEl>
                                          <p:spTgt spid="19"/>
                                        </p:tgtEl>
                                        <p:attrNameLst>
                                          <p:attrName>style.visibility</p:attrName>
                                        </p:attrNameLst>
                                      </p:cBhvr>
                                      <p:to>
                                        <p:strVal val="visible"/>
                                      </p:to>
                                    </p:set>
                                    <p:animEffect transition="in" filter="randombar(horizontal)">
                                      <p:cBhvr>
                                        <p:cTn id="148" dur="500"/>
                                        <p:tgtEl>
                                          <p:spTgt spid="19"/>
                                        </p:tgtEl>
                                      </p:cBhvr>
                                    </p:animEffect>
                                  </p:childTnLst>
                                </p:cTn>
                              </p:par>
                              <p:par>
                                <p:cTn id="149" presetID="14" presetClass="entr" presetSubtype="10" fill="hold" grpId="0" nodeType="withEffect">
                                  <p:stCondLst>
                                    <p:cond delay="0"/>
                                  </p:stCondLst>
                                  <p:childTnLst>
                                    <p:set>
                                      <p:cBhvr>
                                        <p:cTn id="150" dur="1" fill="hold">
                                          <p:stCondLst>
                                            <p:cond delay="0"/>
                                          </p:stCondLst>
                                        </p:cTn>
                                        <p:tgtEl>
                                          <p:spTgt spid="20"/>
                                        </p:tgtEl>
                                        <p:attrNameLst>
                                          <p:attrName>style.visibility</p:attrName>
                                        </p:attrNameLst>
                                      </p:cBhvr>
                                      <p:to>
                                        <p:strVal val="visible"/>
                                      </p:to>
                                    </p:set>
                                    <p:animEffect transition="in" filter="randombar(horizontal)">
                                      <p:cBhvr>
                                        <p:cTn id="151" dur="500"/>
                                        <p:tgtEl>
                                          <p:spTgt spid="20"/>
                                        </p:tgtEl>
                                      </p:cBhvr>
                                    </p:animEffect>
                                  </p:childTnLst>
                                </p:cTn>
                              </p:par>
                              <p:par>
                                <p:cTn id="152" presetID="14" presetClass="entr" presetSubtype="10" fill="hold" nodeType="withEffect">
                                  <p:stCondLst>
                                    <p:cond delay="0"/>
                                  </p:stCondLst>
                                  <p:childTnLst>
                                    <p:set>
                                      <p:cBhvr>
                                        <p:cTn id="153" dur="1" fill="hold">
                                          <p:stCondLst>
                                            <p:cond delay="0"/>
                                          </p:stCondLst>
                                        </p:cTn>
                                        <p:tgtEl>
                                          <p:spTgt spid="21"/>
                                        </p:tgtEl>
                                        <p:attrNameLst>
                                          <p:attrName>style.visibility</p:attrName>
                                        </p:attrNameLst>
                                      </p:cBhvr>
                                      <p:to>
                                        <p:strVal val="visible"/>
                                      </p:to>
                                    </p:set>
                                    <p:animEffect transition="in" filter="randombar(horizontal)">
                                      <p:cBhvr>
                                        <p:cTn id="154" dur="500"/>
                                        <p:tgtEl>
                                          <p:spTgt spid="21"/>
                                        </p:tgtEl>
                                      </p:cBhvr>
                                    </p:animEffect>
                                  </p:childTnLst>
                                </p:cTn>
                              </p:par>
                              <p:par>
                                <p:cTn id="155" presetID="14" presetClass="entr" presetSubtype="10" fill="hold" grpId="0" nodeType="withEffect">
                                  <p:stCondLst>
                                    <p:cond delay="0"/>
                                  </p:stCondLst>
                                  <p:childTnLst>
                                    <p:set>
                                      <p:cBhvr>
                                        <p:cTn id="156" dur="1" fill="hold">
                                          <p:stCondLst>
                                            <p:cond delay="0"/>
                                          </p:stCondLst>
                                        </p:cTn>
                                        <p:tgtEl>
                                          <p:spTgt spid="52"/>
                                        </p:tgtEl>
                                        <p:attrNameLst>
                                          <p:attrName>style.visibility</p:attrName>
                                        </p:attrNameLst>
                                      </p:cBhvr>
                                      <p:to>
                                        <p:strVal val="visible"/>
                                      </p:to>
                                    </p:set>
                                    <p:animEffect transition="in" filter="randombar(horizontal)">
                                      <p:cBhvr>
                                        <p:cTn id="157" dur="500"/>
                                        <p:tgtEl>
                                          <p:spTgt spid="52"/>
                                        </p:tgtEl>
                                      </p:cBhvr>
                                    </p:animEffect>
                                  </p:childTnLst>
                                </p:cTn>
                              </p:par>
                              <p:par>
                                <p:cTn id="158" presetID="14" presetClass="entr" presetSubtype="10" fill="hold" nodeType="withEffect">
                                  <p:stCondLst>
                                    <p:cond delay="0"/>
                                  </p:stCondLst>
                                  <p:childTnLst>
                                    <p:set>
                                      <p:cBhvr>
                                        <p:cTn id="159" dur="1" fill="hold">
                                          <p:stCondLst>
                                            <p:cond delay="0"/>
                                          </p:stCondLst>
                                        </p:cTn>
                                        <p:tgtEl>
                                          <p:spTgt spid="53"/>
                                        </p:tgtEl>
                                        <p:attrNameLst>
                                          <p:attrName>style.visibility</p:attrName>
                                        </p:attrNameLst>
                                      </p:cBhvr>
                                      <p:to>
                                        <p:strVal val="visible"/>
                                      </p:to>
                                    </p:set>
                                    <p:animEffect transition="in" filter="randombar(horizontal)">
                                      <p:cBhvr>
                                        <p:cTn id="160" dur="500"/>
                                        <p:tgtEl>
                                          <p:spTgt spid="53"/>
                                        </p:tgtEl>
                                      </p:cBhvr>
                                    </p:animEffect>
                                  </p:childTnLst>
                                </p:cTn>
                              </p:par>
                            </p:childTnLst>
                          </p:cTn>
                        </p:par>
                        <p:par>
                          <p:cTn id="161" fill="hold" nodeType="afterGroup">
                            <p:stCondLst>
                              <p:cond delay="500"/>
                            </p:stCondLst>
                            <p:childTnLst>
                              <p:par>
                                <p:cTn id="162" presetID="14" presetClass="entr" presetSubtype="10" fill="hold" nodeType="afterEffect">
                                  <p:stCondLst>
                                    <p:cond delay="0"/>
                                  </p:stCondLst>
                                  <p:childTnLst>
                                    <p:set>
                                      <p:cBhvr>
                                        <p:cTn id="163" dur="1" fill="hold">
                                          <p:stCondLst>
                                            <p:cond delay="0"/>
                                          </p:stCondLst>
                                        </p:cTn>
                                        <p:tgtEl>
                                          <p:spTgt spid="7"/>
                                        </p:tgtEl>
                                        <p:attrNameLst>
                                          <p:attrName>style.visibility</p:attrName>
                                        </p:attrNameLst>
                                      </p:cBhvr>
                                      <p:to>
                                        <p:strVal val="visible"/>
                                      </p:to>
                                    </p:set>
                                    <p:animEffect transition="in" filter="randombar(horizontal)">
                                      <p:cBhvr>
                                        <p:cTn id="164" dur="500"/>
                                        <p:tgtEl>
                                          <p:spTgt spid="7"/>
                                        </p:tgtEl>
                                      </p:cBhvr>
                                    </p:animEffect>
                                  </p:childTnLst>
                                </p:cTn>
                              </p:par>
                            </p:childTnLst>
                          </p:cTn>
                        </p:par>
                        <p:par>
                          <p:cTn id="165" fill="hold" nodeType="afterGroup">
                            <p:stCondLst>
                              <p:cond delay="1000"/>
                            </p:stCondLst>
                            <p:childTnLst>
                              <p:par>
                                <p:cTn id="166" presetID="22" presetClass="entr" presetSubtype="4" fill="hold" nodeType="afterEffect">
                                  <p:stCondLst>
                                    <p:cond delay="0"/>
                                  </p:stCondLst>
                                  <p:childTnLst>
                                    <p:set>
                                      <p:cBhvr>
                                        <p:cTn id="167" dur="1" fill="hold">
                                          <p:stCondLst>
                                            <p:cond delay="0"/>
                                          </p:stCondLst>
                                        </p:cTn>
                                        <p:tgtEl>
                                          <p:spTgt spid="58"/>
                                        </p:tgtEl>
                                        <p:attrNameLst>
                                          <p:attrName>style.visibility</p:attrName>
                                        </p:attrNameLst>
                                      </p:cBhvr>
                                      <p:to>
                                        <p:strVal val="visible"/>
                                      </p:to>
                                    </p:set>
                                    <p:animEffect transition="in" filter="wipe(down)">
                                      <p:cBhvr>
                                        <p:cTn id="168" dur="300"/>
                                        <p:tgtEl>
                                          <p:spTgt spid="58"/>
                                        </p:tgtEl>
                                      </p:cBhvr>
                                    </p:animEffect>
                                  </p:childTnLst>
                                </p:cTn>
                              </p:par>
                            </p:childTnLst>
                          </p:cTn>
                        </p:par>
                        <p:par>
                          <p:cTn id="169" fill="hold" nodeType="afterGroup">
                            <p:stCondLst>
                              <p:cond delay="1300"/>
                            </p:stCondLst>
                            <p:childTnLst>
                              <p:par>
                                <p:cTn id="170" presetID="22" presetClass="entr" presetSubtype="4" fill="hold" nodeType="afterEffect">
                                  <p:stCondLst>
                                    <p:cond delay="0"/>
                                  </p:stCondLst>
                                  <p:childTnLst>
                                    <p:set>
                                      <p:cBhvr>
                                        <p:cTn id="171" dur="1" fill="hold">
                                          <p:stCondLst>
                                            <p:cond delay="0"/>
                                          </p:stCondLst>
                                        </p:cTn>
                                        <p:tgtEl>
                                          <p:spTgt spid="62"/>
                                        </p:tgtEl>
                                        <p:attrNameLst>
                                          <p:attrName>style.visibility</p:attrName>
                                        </p:attrNameLst>
                                      </p:cBhvr>
                                      <p:to>
                                        <p:strVal val="visible"/>
                                      </p:to>
                                    </p:set>
                                    <p:animEffect transition="in" filter="wipe(down)">
                                      <p:cBhvr>
                                        <p:cTn id="172" dur="300"/>
                                        <p:tgtEl>
                                          <p:spTgt spid="62"/>
                                        </p:tgtEl>
                                      </p:cBhvr>
                                    </p:animEffect>
                                  </p:childTnLst>
                                </p:cTn>
                              </p:par>
                            </p:childTnLst>
                          </p:cTn>
                        </p:par>
                        <p:par>
                          <p:cTn id="173" fill="hold" nodeType="afterGroup">
                            <p:stCondLst>
                              <p:cond delay="1600"/>
                            </p:stCondLst>
                            <p:childTnLst>
                              <p:par>
                                <p:cTn id="174" presetID="22" presetClass="entr" presetSubtype="4" fill="hold" nodeType="afterEffect">
                                  <p:stCondLst>
                                    <p:cond delay="0"/>
                                  </p:stCondLst>
                                  <p:childTnLst>
                                    <p:set>
                                      <p:cBhvr>
                                        <p:cTn id="175" dur="1" fill="hold">
                                          <p:stCondLst>
                                            <p:cond delay="0"/>
                                          </p:stCondLst>
                                        </p:cTn>
                                        <p:tgtEl>
                                          <p:spTgt spid="63"/>
                                        </p:tgtEl>
                                        <p:attrNameLst>
                                          <p:attrName>style.visibility</p:attrName>
                                        </p:attrNameLst>
                                      </p:cBhvr>
                                      <p:to>
                                        <p:strVal val="visible"/>
                                      </p:to>
                                    </p:set>
                                    <p:animEffect transition="in" filter="wipe(down)">
                                      <p:cBhvr>
                                        <p:cTn id="176" dur="300"/>
                                        <p:tgtEl>
                                          <p:spTgt spid="63"/>
                                        </p:tgtEl>
                                      </p:cBhvr>
                                    </p:animEffect>
                                  </p:childTnLst>
                                </p:cTn>
                              </p:par>
                            </p:childTnLst>
                          </p:cTn>
                        </p:par>
                        <p:par>
                          <p:cTn id="177" fill="hold" nodeType="afterGroup">
                            <p:stCondLst>
                              <p:cond delay="1900"/>
                            </p:stCondLst>
                            <p:childTnLst>
                              <p:par>
                                <p:cTn id="178" presetID="22" presetClass="entr" presetSubtype="4" fill="hold" nodeType="afterEffect">
                                  <p:stCondLst>
                                    <p:cond delay="0"/>
                                  </p:stCondLst>
                                  <p:childTnLst>
                                    <p:set>
                                      <p:cBhvr>
                                        <p:cTn id="179" dur="1" fill="hold">
                                          <p:stCondLst>
                                            <p:cond delay="0"/>
                                          </p:stCondLst>
                                        </p:cTn>
                                        <p:tgtEl>
                                          <p:spTgt spid="128"/>
                                        </p:tgtEl>
                                        <p:attrNameLst>
                                          <p:attrName>style.visibility</p:attrName>
                                        </p:attrNameLst>
                                      </p:cBhvr>
                                      <p:to>
                                        <p:strVal val="visible"/>
                                      </p:to>
                                    </p:set>
                                    <p:animEffect transition="in" filter="wipe(down)">
                                      <p:cBhvr>
                                        <p:cTn id="180" dur="300"/>
                                        <p:tgtEl>
                                          <p:spTgt spid="128"/>
                                        </p:tgtEl>
                                      </p:cBhvr>
                                    </p:animEffect>
                                  </p:childTnLst>
                                </p:cTn>
                              </p:par>
                            </p:childTnLst>
                          </p:cTn>
                        </p:par>
                        <p:par>
                          <p:cTn id="181" fill="hold" nodeType="afterGroup">
                            <p:stCondLst>
                              <p:cond delay="2200"/>
                            </p:stCondLst>
                            <p:childTnLst>
                              <p:par>
                                <p:cTn id="182" presetID="22" presetClass="entr" presetSubtype="4" fill="hold" nodeType="afterEffect">
                                  <p:stCondLst>
                                    <p:cond delay="0"/>
                                  </p:stCondLst>
                                  <p:childTnLst>
                                    <p:set>
                                      <p:cBhvr>
                                        <p:cTn id="183" dur="1" fill="hold">
                                          <p:stCondLst>
                                            <p:cond delay="0"/>
                                          </p:stCondLst>
                                        </p:cTn>
                                        <p:tgtEl>
                                          <p:spTgt spid="137"/>
                                        </p:tgtEl>
                                        <p:attrNameLst>
                                          <p:attrName>style.visibility</p:attrName>
                                        </p:attrNameLst>
                                      </p:cBhvr>
                                      <p:to>
                                        <p:strVal val="visible"/>
                                      </p:to>
                                    </p:set>
                                    <p:animEffect transition="in" filter="wipe(down)">
                                      <p:cBhvr>
                                        <p:cTn id="184" dur="300"/>
                                        <p:tgtEl>
                                          <p:spTgt spid="137"/>
                                        </p:tgtEl>
                                      </p:cBhvr>
                                    </p:animEffect>
                                  </p:childTnLst>
                                </p:cTn>
                              </p:par>
                            </p:childTnLst>
                          </p:cTn>
                        </p:par>
                        <p:par>
                          <p:cTn id="185" fill="hold" nodeType="afterGroup">
                            <p:stCondLst>
                              <p:cond delay="2500"/>
                            </p:stCondLst>
                            <p:childTnLst>
                              <p:par>
                                <p:cTn id="186" presetID="22" presetClass="entr" presetSubtype="4" fill="hold" nodeType="afterEffect">
                                  <p:stCondLst>
                                    <p:cond delay="0"/>
                                  </p:stCondLst>
                                  <p:childTnLst>
                                    <p:set>
                                      <p:cBhvr>
                                        <p:cTn id="187" dur="1" fill="hold">
                                          <p:stCondLst>
                                            <p:cond delay="0"/>
                                          </p:stCondLst>
                                        </p:cTn>
                                        <p:tgtEl>
                                          <p:spTgt spid="138"/>
                                        </p:tgtEl>
                                        <p:attrNameLst>
                                          <p:attrName>style.visibility</p:attrName>
                                        </p:attrNameLst>
                                      </p:cBhvr>
                                      <p:to>
                                        <p:strVal val="visible"/>
                                      </p:to>
                                    </p:set>
                                    <p:animEffect transition="in" filter="wipe(down)">
                                      <p:cBhvr>
                                        <p:cTn id="188" dur="300"/>
                                        <p:tgtEl>
                                          <p:spTgt spid="138"/>
                                        </p:tgtEl>
                                      </p:cBhvr>
                                    </p:animEffect>
                                  </p:childTnLst>
                                </p:cTn>
                              </p:par>
                            </p:childTnLst>
                          </p:cTn>
                        </p:par>
                        <p:par>
                          <p:cTn id="189" fill="hold" nodeType="afterGroup">
                            <p:stCondLst>
                              <p:cond delay="2800"/>
                            </p:stCondLst>
                            <p:childTnLst>
                              <p:par>
                                <p:cTn id="190" presetID="22" presetClass="entr" presetSubtype="8" fill="hold" nodeType="afterEffect">
                                  <p:stCondLst>
                                    <p:cond delay="0"/>
                                  </p:stCondLst>
                                  <p:childTnLst>
                                    <p:set>
                                      <p:cBhvr>
                                        <p:cTn id="191" dur="1" fill="hold">
                                          <p:stCondLst>
                                            <p:cond delay="0"/>
                                          </p:stCondLst>
                                        </p:cTn>
                                        <p:tgtEl>
                                          <p:spTgt spid="139"/>
                                        </p:tgtEl>
                                        <p:attrNameLst>
                                          <p:attrName>style.visibility</p:attrName>
                                        </p:attrNameLst>
                                      </p:cBhvr>
                                      <p:to>
                                        <p:strVal val="visible"/>
                                      </p:to>
                                    </p:set>
                                    <p:animEffect transition="in" filter="wipe(left)">
                                      <p:cBhvr>
                                        <p:cTn id="192" dur="300"/>
                                        <p:tgtEl>
                                          <p:spTgt spid="139"/>
                                        </p:tgtEl>
                                      </p:cBhvr>
                                    </p:animEffect>
                                  </p:childTnLst>
                                </p:cTn>
                              </p:par>
                            </p:childTnLst>
                          </p:cTn>
                        </p:par>
                        <p:par>
                          <p:cTn id="193" fill="hold" nodeType="afterGroup">
                            <p:stCondLst>
                              <p:cond delay="3100"/>
                            </p:stCondLst>
                            <p:childTnLst>
                              <p:par>
                                <p:cTn id="194" presetID="22" presetClass="entr" presetSubtype="8" fill="hold" nodeType="afterEffect">
                                  <p:stCondLst>
                                    <p:cond delay="0"/>
                                  </p:stCondLst>
                                  <p:childTnLst>
                                    <p:set>
                                      <p:cBhvr>
                                        <p:cTn id="195" dur="1" fill="hold">
                                          <p:stCondLst>
                                            <p:cond delay="0"/>
                                          </p:stCondLst>
                                        </p:cTn>
                                        <p:tgtEl>
                                          <p:spTgt spid="140"/>
                                        </p:tgtEl>
                                        <p:attrNameLst>
                                          <p:attrName>style.visibility</p:attrName>
                                        </p:attrNameLst>
                                      </p:cBhvr>
                                      <p:to>
                                        <p:strVal val="visible"/>
                                      </p:to>
                                    </p:set>
                                    <p:animEffect transition="in" filter="wipe(left)">
                                      <p:cBhvr>
                                        <p:cTn id="196" dur="300"/>
                                        <p:tgtEl>
                                          <p:spTgt spid="140"/>
                                        </p:tgtEl>
                                      </p:cBhvr>
                                    </p:animEffect>
                                  </p:childTnLst>
                                </p:cTn>
                              </p:par>
                            </p:childTnLst>
                          </p:cTn>
                        </p:par>
                        <p:par>
                          <p:cTn id="197" fill="hold" nodeType="afterGroup">
                            <p:stCondLst>
                              <p:cond delay="3400"/>
                            </p:stCondLst>
                            <p:childTnLst>
                              <p:par>
                                <p:cTn id="198" presetID="22" presetClass="entr" presetSubtype="1" fill="hold" nodeType="afterEffect">
                                  <p:stCondLst>
                                    <p:cond delay="0"/>
                                  </p:stCondLst>
                                  <p:childTnLst>
                                    <p:set>
                                      <p:cBhvr>
                                        <p:cTn id="199" dur="1" fill="hold">
                                          <p:stCondLst>
                                            <p:cond delay="0"/>
                                          </p:stCondLst>
                                        </p:cTn>
                                        <p:tgtEl>
                                          <p:spTgt spid="141"/>
                                        </p:tgtEl>
                                        <p:attrNameLst>
                                          <p:attrName>style.visibility</p:attrName>
                                        </p:attrNameLst>
                                      </p:cBhvr>
                                      <p:to>
                                        <p:strVal val="visible"/>
                                      </p:to>
                                    </p:set>
                                    <p:animEffect transition="in" filter="wipe(up)">
                                      <p:cBhvr>
                                        <p:cTn id="200" dur="300"/>
                                        <p:tgtEl>
                                          <p:spTgt spid="141"/>
                                        </p:tgtEl>
                                      </p:cBhvr>
                                    </p:animEffect>
                                  </p:childTnLst>
                                </p:cTn>
                              </p:par>
                            </p:childTnLst>
                          </p:cTn>
                        </p:par>
                        <p:par>
                          <p:cTn id="201" fill="hold" nodeType="afterGroup">
                            <p:stCondLst>
                              <p:cond delay="3700"/>
                            </p:stCondLst>
                            <p:childTnLst>
                              <p:par>
                                <p:cTn id="202" presetID="22" presetClass="entr" presetSubtype="1" fill="hold" nodeType="afterEffect">
                                  <p:stCondLst>
                                    <p:cond delay="0"/>
                                  </p:stCondLst>
                                  <p:childTnLst>
                                    <p:set>
                                      <p:cBhvr>
                                        <p:cTn id="203" dur="1" fill="hold">
                                          <p:stCondLst>
                                            <p:cond delay="0"/>
                                          </p:stCondLst>
                                        </p:cTn>
                                        <p:tgtEl>
                                          <p:spTgt spid="142"/>
                                        </p:tgtEl>
                                        <p:attrNameLst>
                                          <p:attrName>style.visibility</p:attrName>
                                        </p:attrNameLst>
                                      </p:cBhvr>
                                      <p:to>
                                        <p:strVal val="visible"/>
                                      </p:to>
                                    </p:set>
                                    <p:animEffect transition="in" filter="wipe(up)">
                                      <p:cBhvr>
                                        <p:cTn id="204" dur="300"/>
                                        <p:tgtEl>
                                          <p:spTgt spid="142"/>
                                        </p:tgtEl>
                                      </p:cBhvr>
                                    </p:animEffect>
                                  </p:childTnLst>
                                </p:cTn>
                              </p:par>
                            </p:childTnLst>
                          </p:cTn>
                        </p:par>
                        <p:par>
                          <p:cTn id="205" fill="hold" nodeType="afterGroup">
                            <p:stCondLst>
                              <p:cond delay="4000"/>
                            </p:stCondLst>
                            <p:childTnLst>
                              <p:par>
                                <p:cTn id="206" presetID="22" presetClass="entr" presetSubtype="1" fill="hold" nodeType="afterEffect">
                                  <p:stCondLst>
                                    <p:cond delay="0"/>
                                  </p:stCondLst>
                                  <p:childTnLst>
                                    <p:set>
                                      <p:cBhvr>
                                        <p:cTn id="207" dur="1" fill="hold">
                                          <p:stCondLst>
                                            <p:cond delay="0"/>
                                          </p:stCondLst>
                                        </p:cTn>
                                        <p:tgtEl>
                                          <p:spTgt spid="143"/>
                                        </p:tgtEl>
                                        <p:attrNameLst>
                                          <p:attrName>style.visibility</p:attrName>
                                        </p:attrNameLst>
                                      </p:cBhvr>
                                      <p:to>
                                        <p:strVal val="visible"/>
                                      </p:to>
                                    </p:set>
                                    <p:animEffect transition="in" filter="wipe(up)">
                                      <p:cBhvr>
                                        <p:cTn id="208" dur="300"/>
                                        <p:tgtEl>
                                          <p:spTgt spid="143"/>
                                        </p:tgtEl>
                                      </p:cBhvr>
                                    </p:animEffect>
                                  </p:childTnLst>
                                </p:cTn>
                              </p:par>
                            </p:childTnLst>
                          </p:cTn>
                        </p:par>
                        <p:par>
                          <p:cTn id="209" fill="hold" nodeType="afterGroup">
                            <p:stCondLst>
                              <p:cond delay="4300"/>
                            </p:stCondLst>
                            <p:childTnLst>
                              <p:par>
                                <p:cTn id="210" presetID="22" presetClass="entr" presetSubtype="1" fill="hold" nodeType="afterEffect">
                                  <p:stCondLst>
                                    <p:cond delay="0"/>
                                  </p:stCondLst>
                                  <p:childTnLst>
                                    <p:set>
                                      <p:cBhvr>
                                        <p:cTn id="211" dur="1" fill="hold">
                                          <p:stCondLst>
                                            <p:cond delay="0"/>
                                          </p:stCondLst>
                                        </p:cTn>
                                        <p:tgtEl>
                                          <p:spTgt spid="144"/>
                                        </p:tgtEl>
                                        <p:attrNameLst>
                                          <p:attrName>style.visibility</p:attrName>
                                        </p:attrNameLst>
                                      </p:cBhvr>
                                      <p:to>
                                        <p:strVal val="visible"/>
                                      </p:to>
                                    </p:set>
                                    <p:animEffect transition="in" filter="wipe(up)">
                                      <p:cBhvr>
                                        <p:cTn id="212" dur="300"/>
                                        <p:tgtEl>
                                          <p:spTgt spid="144"/>
                                        </p:tgtEl>
                                      </p:cBhvr>
                                    </p:animEffect>
                                  </p:childTnLst>
                                </p:cTn>
                              </p:par>
                            </p:childTnLst>
                          </p:cTn>
                        </p:par>
                        <p:par>
                          <p:cTn id="213" fill="hold" nodeType="afterGroup">
                            <p:stCondLst>
                              <p:cond delay="4600"/>
                            </p:stCondLst>
                            <p:childTnLst>
                              <p:par>
                                <p:cTn id="214" presetID="22" presetClass="entr" presetSubtype="1" fill="hold" nodeType="afterEffect">
                                  <p:stCondLst>
                                    <p:cond delay="0"/>
                                  </p:stCondLst>
                                  <p:childTnLst>
                                    <p:set>
                                      <p:cBhvr>
                                        <p:cTn id="215" dur="1" fill="hold">
                                          <p:stCondLst>
                                            <p:cond delay="0"/>
                                          </p:stCondLst>
                                        </p:cTn>
                                        <p:tgtEl>
                                          <p:spTgt spid="145"/>
                                        </p:tgtEl>
                                        <p:attrNameLst>
                                          <p:attrName>style.visibility</p:attrName>
                                        </p:attrNameLst>
                                      </p:cBhvr>
                                      <p:to>
                                        <p:strVal val="visible"/>
                                      </p:to>
                                    </p:set>
                                    <p:animEffect transition="in" filter="wipe(up)">
                                      <p:cBhvr>
                                        <p:cTn id="216" dur="300"/>
                                        <p:tgtEl>
                                          <p:spTgt spid="145"/>
                                        </p:tgtEl>
                                      </p:cBhvr>
                                    </p:animEffect>
                                  </p:childTnLst>
                                </p:cTn>
                              </p:par>
                            </p:childTnLst>
                          </p:cTn>
                        </p:par>
                        <p:par>
                          <p:cTn id="217" fill="hold" nodeType="afterGroup">
                            <p:stCondLst>
                              <p:cond delay="4900"/>
                            </p:stCondLst>
                            <p:childTnLst>
                              <p:par>
                                <p:cTn id="218" presetID="22" presetClass="entr" presetSubtype="1" fill="hold" nodeType="afterEffect">
                                  <p:stCondLst>
                                    <p:cond delay="0"/>
                                  </p:stCondLst>
                                  <p:childTnLst>
                                    <p:set>
                                      <p:cBhvr>
                                        <p:cTn id="219" dur="1" fill="hold">
                                          <p:stCondLst>
                                            <p:cond delay="0"/>
                                          </p:stCondLst>
                                        </p:cTn>
                                        <p:tgtEl>
                                          <p:spTgt spid="146"/>
                                        </p:tgtEl>
                                        <p:attrNameLst>
                                          <p:attrName>style.visibility</p:attrName>
                                        </p:attrNameLst>
                                      </p:cBhvr>
                                      <p:to>
                                        <p:strVal val="visible"/>
                                      </p:to>
                                    </p:set>
                                    <p:animEffect transition="in" filter="wipe(up)">
                                      <p:cBhvr>
                                        <p:cTn id="220" dur="300"/>
                                        <p:tgtEl>
                                          <p:spTgt spid="146"/>
                                        </p:tgtEl>
                                      </p:cBhvr>
                                    </p:animEffect>
                                  </p:childTnLst>
                                </p:cTn>
                              </p:par>
                            </p:childTnLst>
                          </p:cTn>
                        </p:par>
                        <p:par>
                          <p:cTn id="221" fill="hold" nodeType="afterGroup">
                            <p:stCondLst>
                              <p:cond delay="5200"/>
                            </p:stCondLst>
                            <p:childTnLst>
                              <p:par>
                                <p:cTn id="222" presetID="22" presetClass="entr" presetSubtype="1" fill="hold" nodeType="afterEffect">
                                  <p:stCondLst>
                                    <p:cond delay="0"/>
                                  </p:stCondLst>
                                  <p:childTnLst>
                                    <p:set>
                                      <p:cBhvr>
                                        <p:cTn id="223" dur="1" fill="hold">
                                          <p:stCondLst>
                                            <p:cond delay="0"/>
                                          </p:stCondLst>
                                        </p:cTn>
                                        <p:tgtEl>
                                          <p:spTgt spid="147"/>
                                        </p:tgtEl>
                                        <p:attrNameLst>
                                          <p:attrName>style.visibility</p:attrName>
                                        </p:attrNameLst>
                                      </p:cBhvr>
                                      <p:to>
                                        <p:strVal val="visible"/>
                                      </p:to>
                                    </p:set>
                                    <p:animEffect transition="in" filter="wipe(up)">
                                      <p:cBhvr>
                                        <p:cTn id="224" dur="300"/>
                                        <p:tgtEl>
                                          <p:spTgt spid="147"/>
                                        </p:tgtEl>
                                      </p:cBhvr>
                                    </p:animEffect>
                                  </p:childTnLst>
                                </p:cTn>
                              </p:par>
                            </p:childTnLst>
                          </p:cTn>
                        </p:par>
                        <p:par>
                          <p:cTn id="225" fill="hold" nodeType="afterGroup">
                            <p:stCondLst>
                              <p:cond delay="5500"/>
                            </p:stCondLst>
                            <p:childTnLst>
                              <p:par>
                                <p:cTn id="226" presetID="22" presetClass="entr" presetSubtype="2" fill="hold" nodeType="afterEffect">
                                  <p:stCondLst>
                                    <p:cond delay="0"/>
                                  </p:stCondLst>
                                  <p:childTnLst>
                                    <p:set>
                                      <p:cBhvr>
                                        <p:cTn id="227" dur="1" fill="hold">
                                          <p:stCondLst>
                                            <p:cond delay="0"/>
                                          </p:stCondLst>
                                        </p:cTn>
                                        <p:tgtEl>
                                          <p:spTgt spid="148"/>
                                        </p:tgtEl>
                                        <p:attrNameLst>
                                          <p:attrName>style.visibility</p:attrName>
                                        </p:attrNameLst>
                                      </p:cBhvr>
                                      <p:to>
                                        <p:strVal val="visible"/>
                                      </p:to>
                                    </p:set>
                                    <p:animEffect transition="in" filter="wipe(right)">
                                      <p:cBhvr>
                                        <p:cTn id="228" dur="300"/>
                                        <p:tgtEl>
                                          <p:spTgt spid="148"/>
                                        </p:tgtEl>
                                      </p:cBhvr>
                                    </p:animEffect>
                                  </p:childTnLst>
                                </p:cTn>
                              </p:par>
                            </p:childTnLst>
                          </p:cTn>
                        </p:par>
                        <p:par>
                          <p:cTn id="229" fill="hold" nodeType="afterGroup">
                            <p:stCondLst>
                              <p:cond delay="5800"/>
                            </p:stCondLst>
                            <p:childTnLst>
                              <p:par>
                                <p:cTn id="230" presetID="22" presetClass="entr" presetSubtype="2" fill="hold" nodeType="afterEffect">
                                  <p:stCondLst>
                                    <p:cond delay="0"/>
                                  </p:stCondLst>
                                  <p:childTnLst>
                                    <p:set>
                                      <p:cBhvr>
                                        <p:cTn id="231" dur="1" fill="hold">
                                          <p:stCondLst>
                                            <p:cond delay="0"/>
                                          </p:stCondLst>
                                        </p:cTn>
                                        <p:tgtEl>
                                          <p:spTgt spid="149"/>
                                        </p:tgtEl>
                                        <p:attrNameLst>
                                          <p:attrName>style.visibility</p:attrName>
                                        </p:attrNameLst>
                                      </p:cBhvr>
                                      <p:to>
                                        <p:strVal val="visible"/>
                                      </p:to>
                                    </p:set>
                                    <p:animEffect transition="in" filter="wipe(right)">
                                      <p:cBhvr>
                                        <p:cTn id="232" dur="300"/>
                                        <p:tgtEl>
                                          <p:spTgt spid="149"/>
                                        </p:tgtEl>
                                      </p:cBhvr>
                                    </p:animEffect>
                                  </p:childTnLst>
                                </p:cTn>
                              </p:par>
                            </p:childTnLst>
                          </p:cTn>
                        </p:par>
                        <p:par>
                          <p:cTn id="233" fill="hold" nodeType="afterGroup">
                            <p:stCondLst>
                              <p:cond delay="6100"/>
                            </p:stCondLst>
                            <p:childTnLst>
                              <p:par>
                                <p:cTn id="234" presetID="22" presetClass="entr" presetSubtype="2" fill="hold" nodeType="afterEffect">
                                  <p:stCondLst>
                                    <p:cond delay="0"/>
                                  </p:stCondLst>
                                  <p:childTnLst>
                                    <p:set>
                                      <p:cBhvr>
                                        <p:cTn id="235" dur="1" fill="hold">
                                          <p:stCondLst>
                                            <p:cond delay="0"/>
                                          </p:stCondLst>
                                        </p:cTn>
                                        <p:tgtEl>
                                          <p:spTgt spid="150"/>
                                        </p:tgtEl>
                                        <p:attrNameLst>
                                          <p:attrName>style.visibility</p:attrName>
                                        </p:attrNameLst>
                                      </p:cBhvr>
                                      <p:to>
                                        <p:strVal val="visible"/>
                                      </p:to>
                                    </p:set>
                                    <p:animEffect transition="in" filter="wipe(right)">
                                      <p:cBhvr>
                                        <p:cTn id="236" dur="300"/>
                                        <p:tgtEl>
                                          <p:spTgt spid="150"/>
                                        </p:tgtEl>
                                      </p:cBhvr>
                                    </p:animEffect>
                                  </p:childTnLst>
                                </p:cTn>
                              </p:par>
                            </p:childTnLst>
                          </p:cTn>
                        </p:par>
                        <p:par>
                          <p:cTn id="237" fill="hold" nodeType="afterGroup">
                            <p:stCondLst>
                              <p:cond delay="6400"/>
                            </p:stCondLst>
                            <p:childTnLst>
                              <p:par>
                                <p:cTn id="238" presetID="22" presetClass="entr" presetSubtype="2" fill="hold" nodeType="afterEffect">
                                  <p:stCondLst>
                                    <p:cond delay="0"/>
                                  </p:stCondLst>
                                  <p:childTnLst>
                                    <p:set>
                                      <p:cBhvr>
                                        <p:cTn id="239" dur="1" fill="hold">
                                          <p:stCondLst>
                                            <p:cond delay="0"/>
                                          </p:stCondLst>
                                        </p:cTn>
                                        <p:tgtEl>
                                          <p:spTgt spid="151"/>
                                        </p:tgtEl>
                                        <p:attrNameLst>
                                          <p:attrName>style.visibility</p:attrName>
                                        </p:attrNameLst>
                                      </p:cBhvr>
                                      <p:to>
                                        <p:strVal val="visible"/>
                                      </p:to>
                                    </p:set>
                                    <p:animEffect transition="in" filter="wipe(right)">
                                      <p:cBhvr>
                                        <p:cTn id="240" dur="300"/>
                                        <p:tgtEl>
                                          <p:spTgt spid="151"/>
                                        </p:tgtEl>
                                      </p:cBhvr>
                                    </p:animEffect>
                                  </p:childTnLst>
                                </p:cTn>
                              </p:par>
                            </p:childTnLst>
                          </p:cTn>
                        </p:par>
                        <p:par>
                          <p:cTn id="241" fill="hold" nodeType="afterGroup">
                            <p:stCondLst>
                              <p:cond delay="6700"/>
                            </p:stCondLst>
                            <p:childTnLst>
                              <p:par>
                                <p:cTn id="242" presetID="22" presetClass="entr" presetSubtype="2" fill="hold" nodeType="afterEffect">
                                  <p:stCondLst>
                                    <p:cond delay="0"/>
                                  </p:stCondLst>
                                  <p:childTnLst>
                                    <p:set>
                                      <p:cBhvr>
                                        <p:cTn id="243" dur="1" fill="hold">
                                          <p:stCondLst>
                                            <p:cond delay="0"/>
                                          </p:stCondLst>
                                        </p:cTn>
                                        <p:tgtEl>
                                          <p:spTgt spid="152"/>
                                        </p:tgtEl>
                                        <p:attrNameLst>
                                          <p:attrName>style.visibility</p:attrName>
                                        </p:attrNameLst>
                                      </p:cBhvr>
                                      <p:to>
                                        <p:strVal val="visible"/>
                                      </p:to>
                                    </p:set>
                                    <p:animEffect transition="in" filter="wipe(right)">
                                      <p:cBhvr>
                                        <p:cTn id="244" dur="300"/>
                                        <p:tgtEl>
                                          <p:spTgt spid="152"/>
                                        </p:tgtEl>
                                      </p:cBhvr>
                                    </p:animEffect>
                                  </p:childTnLst>
                                </p:cTn>
                              </p:par>
                            </p:childTnLst>
                          </p:cTn>
                        </p:par>
                        <p:par>
                          <p:cTn id="245" fill="hold" nodeType="afterGroup">
                            <p:stCondLst>
                              <p:cond delay="7000"/>
                            </p:stCondLst>
                            <p:childTnLst>
                              <p:par>
                                <p:cTn id="246" presetID="22" presetClass="entr" presetSubtype="2" fill="hold" nodeType="afterEffect">
                                  <p:stCondLst>
                                    <p:cond delay="0"/>
                                  </p:stCondLst>
                                  <p:childTnLst>
                                    <p:set>
                                      <p:cBhvr>
                                        <p:cTn id="247" dur="1" fill="hold">
                                          <p:stCondLst>
                                            <p:cond delay="0"/>
                                          </p:stCondLst>
                                        </p:cTn>
                                        <p:tgtEl>
                                          <p:spTgt spid="5"/>
                                        </p:tgtEl>
                                        <p:attrNameLst>
                                          <p:attrName>style.visibility</p:attrName>
                                        </p:attrNameLst>
                                      </p:cBhvr>
                                      <p:to>
                                        <p:strVal val="visible"/>
                                      </p:to>
                                    </p:set>
                                    <p:animEffect transition="in" filter="wipe(right)">
                                      <p:cBhvr>
                                        <p:cTn id="248" dur="300"/>
                                        <p:tgtEl>
                                          <p:spTgt spid="5"/>
                                        </p:tgtEl>
                                      </p:cBhvr>
                                    </p:animEffect>
                                  </p:childTnLst>
                                </p:cTn>
                              </p:par>
                            </p:childTnLst>
                          </p:cTn>
                        </p:par>
                        <p:par>
                          <p:cTn id="249" fill="hold" nodeType="afterGroup">
                            <p:stCondLst>
                              <p:cond delay="7300"/>
                            </p:stCondLst>
                            <p:childTnLst>
                              <p:par>
                                <p:cTn id="250" presetID="22" presetClass="entr" presetSubtype="2" fill="hold" nodeType="afterEffect">
                                  <p:stCondLst>
                                    <p:cond delay="0"/>
                                  </p:stCondLst>
                                  <p:childTnLst>
                                    <p:set>
                                      <p:cBhvr>
                                        <p:cTn id="251" dur="1" fill="hold">
                                          <p:stCondLst>
                                            <p:cond delay="0"/>
                                          </p:stCondLst>
                                        </p:cTn>
                                        <p:tgtEl>
                                          <p:spTgt spid="6"/>
                                        </p:tgtEl>
                                        <p:attrNameLst>
                                          <p:attrName>style.visibility</p:attrName>
                                        </p:attrNameLst>
                                      </p:cBhvr>
                                      <p:to>
                                        <p:strVal val="visible"/>
                                      </p:to>
                                    </p:set>
                                    <p:animEffect transition="in" filter="wipe(right)">
                                      <p:cBhvr>
                                        <p:cTn id="252" dur="300"/>
                                        <p:tgtEl>
                                          <p:spTgt spid="6"/>
                                        </p:tgtEl>
                                      </p:cBhvr>
                                    </p:animEffect>
                                  </p:childTnLst>
                                </p:cTn>
                              </p:par>
                            </p:childTnLst>
                          </p:cTn>
                        </p:par>
                        <p:par>
                          <p:cTn id="253" fill="hold" nodeType="afterGroup">
                            <p:stCondLst>
                              <p:cond delay="7600"/>
                            </p:stCondLst>
                            <p:childTnLst>
                              <p:par>
                                <p:cTn id="254" presetID="22" presetClass="entr" presetSubtype="2" fill="hold" nodeType="afterEffect">
                                  <p:stCondLst>
                                    <p:cond delay="0"/>
                                  </p:stCondLst>
                                  <p:childTnLst>
                                    <p:set>
                                      <p:cBhvr>
                                        <p:cTn id="255" dur="1" fill="hold">
                                          <p:stCondLst>
                                            <p:cond delay="0"/>
                                          </p:stCondLst>
                                        </p:cTn>
                                        <p:tgtEl>
                                          <p:spTgt spid="9"/>
                                        </p:tgtEl>
                                        <p:attrNameLst>
                                          <p:attrName>style.visibility</p:attrName>
                                        </p:attrNameLst>
                                      </p:cBhvr>
                                      <p:to>
                                        <p:strVal val="visible"/>
                                      </p:to>
                                    </p:set>
                                    <p:animEffect transition="in" filter="wipe(right)">
                                      <p:cBhvr>
                                        <p:cTn id="256" dur="300"/>
                                        <p:tgtEl>
                                          <p:spTgt spid="9"/>
                                        </p:tgtEl>
                                      </p:cBhvr>
                                    </p:animEffect>
                                  </p:childTnLst>
                                </p:cTn>
                              </p:par>
                            </p:childTnLst>
                          </p:cTn>
                        </p:par>
                        <p:par>
                          <p:cTn id="257" fill="hold" nodeType="afterGroup">
                            <p:stCondLst>
                              <p:cond delay="7900"/>
                            </p:stCondLst>
                            <p:childTnLst>
                              <p:par>
                                <p:cTn id="258" presetID="22" presetClass="entr" presetSubtype="2" fill="hold" nodeType="afterEffect">
                                  <p:stCondLst>
                                    <p:cond delay="0"/>
                                  </p:stCondLst>
                                  <p:childTnLst>
                                    <p:set>
                                      <p:cBhvr>
                                        <p:cTn id="259" dur="1" fill="hold">
                                          <p:stCondLst>
                                            <p:cond delay="0"/>
                                          </p:stCondLst>
                                        </p:cTn>
                                        <p:tgtEl>
                                          <p:spTgt spid="44"/>
                                        </p:tgtEl>
                                        <p:attrNameLst>
                                          <p:attrName>style.visibility</p:attrName>
                                        </p:attrNameLst>
                                      </p:cBhvr>
                                      <p:to>
                                        <p:strVal val="visible"/>
                                      </p:to>
                                    </p:set>
                                    <p:animEffect transition="in" filter="wipe(right)">
                                      <p:cBhvr>
                                        <p:cTn id="260" dur="300"/>
                                        <p:tgtEl>
                                          <p:spTgt spid="44"/>
                                        </p:tgtEl>
                                      </p:cBhvr>
                                    </p:animEffect>
                                  </p:childTnLst>
                                </p:cTn>
                              </p:par>
                            </p:childTnLst>
                          </p:cTn>
                        </p:par>
                        <p:par>
                          <p:cTn id="261" fill="hold" nodeType="afterGroup">
                            <p:stCondLst>
                              <p:cond delay="8200"/>
                            </p:stCondLst>
                            <p:childTnLst>
                              <p:par>
                                <p:cTn id="262" presetID="22" presetClass="entr" presetSubtype="4" fill="hold" nodeType="afterEffect">
                                  <p:stCondLst>
                                    <p:cond delay="0"/>
                                  </p:stCondLst>
                                  <p:childTnLst>
                                    <p:set>
                                      <p:cBhvr>
                                        <p:cTn id="263" dur="1" fill="hold">
                                          <p:stCondLst>
                                            <p:cond delay="0"/>
                                          </p:stCondLst>
                                        </p:cTn>
                                        <p:tgtEl>
                                          <p:spTgt spid="45"/>
                                        </p:tgtEl>
                                        <p:attrNameLst>
                                          <p:attrName>style.visibility</p:attrName>
                                        </p:attrNameLst>
                                      </p:cBhvr>
                                      <p:to>
                                        <p:strVal val="visible"/>
                                      </p:to>
                                    </p:set>
                                    <p:animEffect transition="in" filter="wipe(down)">
                                      <p:cBhvr>
                                        <p:cTn id="264" dur="300"/>
                                        <p:tgtEl>
                                          <p:spTgt spid="45"/>
                                        </p:tgtEl>
                                      </p:cBhvr>
                                    </p:animEffect>
                                  </p:childTnLst>
                                </p:cTn>
                              </p:par>
                            </p:childTnLst>
                          </p:cTn>
                        </p:par>
                        <p:par>
                          <p:cTn id="265" fill="hold" nodeType="afterGroup">
                            <p:stCondLst>
                              <p:cond delay="8500"/>
                            </p:stCondLst>
                            <p:childTnLst>
                              <p:par>
                                <p:cTn id="266" presetID="22" presetClass="entr" presetSubtype="4" fill="hold" nodeType="afterEffect">
                                  <p:stCondLst>
                                    <p:cond delay="0"/>
                                  </p:stCondLst>
                                  <p:childTnLst>
                                    <p:set>
                                      <p:cBhvr>
                                        <p:cTn id="267" dur="1" fill="hold">
                                          <p:stCondLst>
                                            <p:cond delay="0"/>
                                          </p:stCondLst>
                                        </p:cTn>
                                        <p:tgtEl>
                                          <p:spTgt spid="2"/>
                                        </p:tgtEl>
                                        <p:attrNameLst>
                                          <p:attrName>style.visibility</p:attrName>
                                        </p:attrNameLst>
                                      </p:cBhvr>
                                      <p:to>
                                        <p:strVal val="visible"/>
                                      </p:to>
                                    </p:set>
                                    <p:animEffect transition="in" filter="wipe(down)">
                                      <p:cBhvr>
                                        <p:cTn id="268" dur="300"/>
                                        <p:tgtEl>
                                          <p:spTgt spid="2"/>
                                        </p:tgtEl>
                                      </p:cBhvr>
                                    </p:animEffect>
                                  </p:childTnLst>
                                </p:cTn>
                              </p:par>
                              <p:par>
                                <p:cTn id="269" presetID="14" presetClass="entr" presetSubtype="10" fill="hold" nodeType="withEffect">
                                  <p:stCondLst>
                                    <p:cond delay="0"/>
                                  </p:stCondLst>
                                  <p:childTnLst>
                                    <p:set>
                                      <p:cBhvr>
                                        <p:cTn id="270" dur="1" fill="hold">
                                          <p:stCondLst>
                                            <p:cond delay="0"/>
                                          </p:stCondLst>
                                        </p:cTn>
                                        <p:tgtEl>
                                          <p:spTgt spid="82"/>
                                        </p:tgtEl>
                                        <p:attrNameLst>
                                          <p:attrName>style.visibility</p:attrName>
                                        </p:attrNameLst>
                                      </p:cBhvr>
                                      <p:to>
                                        <p:strVal val="visible"/>
                                      </p:to>
                                    </p:set>
                                    <p:animEffect transition="in" filter="randombar(horizontal)">
                                      <p:cBhvr>
                                        <p:cTn id="271" dur="500"/>
                                        <p:tgtEl>
                                          <p:spTgt spid="82"/>
                                        </p:tgtEl>
                                      </p:cBhvr>
                                    </p:animEffect>
                                  </p:childTnLst>
                                </p:cTn>
                              </p:par>
                              <p:par>
                                <p:cTn id="272" presetID="14" presetClass="entr" presetSubtype="10" fill="hold" grpId="0" nodeType="withEffect">
                                  <p:stCondLst>
                                    <p:cond delay="0"/>
                                  </p:stCondLst>
                                  <p:childTnLst>
                                    <p:set>
                                      <p:cBhvr>
                                        <p:cTn id="273" dur="1" fill="hold">
                                          <p:stCondLst>
                                            <p:cond delay="0"/>
                                          </p:stCondLst>
                                        </p:cTn>
                                        <p:tgtEl>
                                          <p:spTgt spid="83"/>
                                        </p:tgtEl>
                                        <p:attrNameLst>
                                          <p:attrName>style.visibility</p:attrName>
                                        </p:attrNameLst>
                                      </p:cBhvr>
                                      <p:to>
                                        <p:strVal val="visible"/>
                                      </p:to>
                                    </p:set>
                                    <p:animEffect transition="in" filter="randombar(horizontal)">
                                      <p:cBhvr>
                                        <p:cTn id="274" dur="500"/>
                                        <p:tgtEl>
                                          <p:spTgt spid="83"/>
                                        </p:tgtEl>
                                      </p:cBhvr>
                                    </p:animEffect>
                                  </p:childTnLst>
                                </p:cTn>
                              </p:par>
                            </p:childTnLst>
                          </p:cTn>
                        </p:par>
                        <p:par>
                          <p:cTn id="275" fill="hold" nodeType="afterGroup">
                            <p:stCondLst>
                              <p:cond delay="9000"/>
                            </p:stCondLst>
                            <p:childTnLst>
                              <p:par>
                                <p:cTn id="276" presetID="22" presetClass="entr" presetSubtype="2" fill="hold" nodeType="afterEffect">
                                  <p:stCondLst>
                                    <p:cond delay="0"/>
                                  </p:stCondLst>
                                  <p:childTnLst>
                                    <p:set>
                                      <p:cBhvr>
                                        <p:cTn id="277" dur="1" fill="hold">
                                          <p:stCondLst>
                                            <p:cond delay="0"/>
                                          </p:stCondLst>
                                        </p:cTn>
                                        <p:tgtEl>
                                          <p:spTgt spid="84"/>
                                        </p:tgtEl>
                                        <p:attrNameLst>
                                          <p:attrName>style.visibility</p:attrName>
                                        </p:attrNameLst>
                                      </p:cBhvr>
                                      <p:to>
                                        <p:strVal val="visible"/>
                                      </p:to>
                                    </p:set>
                                    <p:animEffect transition="in" filter="wipe(right)">
                                      <p:cBhvr>
                                        <p:cTn id="278" dur="3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p:bldP spid="131" grpId="0"/>
      <p:bldP spid="133" grpId="0"/>
      <p:bldP spid="136" grpId="0"/>
      <p:bldP spid="10" grpId="0"/>
      <p:bldP spid="12" grpId="0"/>
      <p:bldP spid="14" grpId="0"/>
      <p:bldP spid="17" grpId="0"/>
      <p:bldP spid="18" grpId="0"/>
      <p:bldP spid="20" grpId="0"/>
      <p:bldP spid="22" grpId="0"/>
      <p:bldP spid="25" grpId="0"/>
      <p:bldP spid="26" grpId="0"/>
      <p:bldP spid="28" grpId="0"/>
      <p:bldP spid="30" grpId="0"/>
      <p:bldP spid="33" grpId="0"/>
      <p:bldP spid="34" grpId="0"/>
      <p:bldP spid="36" grpId="0"/>
      <p:bldP spid="38" grpId="0"/>
      <p:bldP spid="41" grpId="0"/>
      <p:bldP spid="42" grpId="0"/>
      <p:bldP spid="46" grpId="0"/>
      <p:bldP spid="49" grpId="0"/>
      <p:bldP spid="50" grpId="0"/>
      <p:bldP spid="52" grpId="0"/>
      <p:bldP spid="54" grpId="0"/>
      <p:bldP spid="8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657590" y="1844824"/>
            <a:ext cx="6586818" cy="3477875"/>
          </a:xfrm>
          <a:prstGeom prst="rect">
            <a:avLst/>
          </a:prstGeom>
        </p:spPr>
        <p:txBody>
          <a:bodyPr wrap="square">
            <a:spAutoFit/>
          </a:bodyPr>
          <a:lstStyle/>
          <a:p>
            <a:pPr algn="just">
              <a:spcBef>
                <a:spcPct val="0"/>
              </a:spcBef>
              <a:defRPr/>
            </a:pPr>
            <a:r>
              <a:rPr lang="es-ES" altLang="pt-BR" sz="2000" b="1" dirty="0">
                <a:latin typeface="Calibri" pitchFamily="34" charset="0"/>
              </a:rPr>
              <a:t>Trata-se de levantamento de informações realizado pela Controladoria Geral da União – CGU nos seguintes Creas* :</a:t>
            </a:r>
          </a:p>
          <a:p>
            <a:pPr algn="ctr">
              <a:spcBef>
                <a:spcPct val="0"/>
              </a:spcBef>
              <a:defRPr/>
            </a:pPr>
            <a:endParaRPr lang="es-ES" altLang="pt-BR" sz="2000" b="1" i="1" dirty="0" smtClean="0">
              <a:latin typeface="Calibri" pitchFamily="34" charset="0"/>
            </a:endParaRPr>
          </a:p>
          <a:p>
            <a:pPr algn="ctr">
              <a:spcBef>
                <a:spcPct val="0"/>
              </a:spcBef>
              <a:defRPr/>
            </a:pPr>
            <a:r>
              <a:rPr lang="es-ES" altLang="pt-BR" sz="2000" b="1" i="1" dirty="0" smtClean="0">
                <a:latin typeface="Calibri" pitchFamily="34" charset="0"/>
              </a:rPr>
              <a:t>* </a:t>
            </a:r>
            <a:r>
              <a:rPr lang="es-ES" altLang="pt-BR" sz="2000" b="1" i="1" dirty="0">
                <a:latin typeface="Calibri" pitchFamily="34" charset="0"/>
              </a:rPr>
              <a:t>os Creas que </a:t>
            </a:r>
            <a:r>
              <a:rPr lang="es-ES" altLang="pt-BR" sz="2000" b="1" i="1" dirty="0" smtClean="0">
                <a:latin typeface="Calibri" pitchFamily="34" charset="0"/>
              </a:rPr>
              <a:t>responderam</a:t>
            </a:r>
            <a:endParaRPr lang="es-ES" altLang="pt-BR" sz="2000" b="1" dirty="0">
              <a:latin typeface="Calibri" pitchFamily="34" charset="0"/>
            </a:endParaRPr>
          </a:p>
          <a:p>
            <a:pPr fontAlgn="t"/>
            <a:r>
              <a:rPr lang="pt-BR" sz="2000" dirty="0" smtClean="0"/>
              <a:t>Crea-AL, Crea-GO, Crea-PI, Crea-AP, Crea-MS, Crea-RS, Crea-BA, Crea-MT, Crea-SC, Crea-CE, Crea-PA, Crea-SE, Crea-DF, Crea-PB, Crea-SP, Crea-ES, Crea-PE</a:t>
            </a:r>
            <a:r>
              <a:rPr lang="pt-BR" sz="2000" dirty="0"/>
              <a:t>,</a:t>
            </a:r>
            <a:r>
              <a:rPr lang="pt-BR" sz="2000" dirty="0" smtClean="0"/>
              <a:t>Crea-TO</a:t>
            </a:r>
            <a:endParaRPr lang="pt-BR" sz="2000" dirty="0"/>
          </a:p>
          <a:p>
            <a:pPr algn="just">
              <a:spcBef>
                <a:spcPct val="0"/>
              </a:spcBef>
              <a:defRPr/>
            </a:pPr>
            <a:endParaRPr lang="es-ES" altLang="pt-BR" sz="2000" b="1" dirty="0">
              <a:latin typeface="Calibri" pitchFamily="34" charset="0"/>
            </a:endParaRPr>
          </a:p>
          <a:p>
            <a:pPr algn="just">
              <a:spcBef>
                <a:spcPct val="0"/>
              </a:spcBef>
              <a:defRPr/>
            </a:pPr>
            <a:r>
              <a:rPr lang="es-ES" altLang="pt-BR" sz="2000" b="1" dirty="0">
                <a:latin typeface="Calibri" pitchFamily="34" charset="0"/>
              </a:rPr>
              <a:t>Esse levantamento foi realizado para subsidiar a elaboração do Relatório de Auditoria sobre as contas do exercício 2015 do Confea (dados 2015 e parte 2016).</a:t>
            </a:r>
          </a:p>
        </p:txBody>
      </p:sp>
    </p:spTree>
    <p:extLst>
      <p:ext uri="{BB962C8B-B14F-4D97-AF65-F5344CB8AC3E}">
        <p14:creationId xmlns:p14="http://schemas.microsoft.com/office/powerpoint/2010/main" val="37736554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043608" y="1836107"/>
            <a:ext cx="7776864" cy="4154984"/>
          </a:xfrm>
          <a:prstGeom prst="rect">
            <a:avLst/>
          </a:prstGeom>
        </p:spPr>
        <p:txBody>
          <a:bodyPr wrap="square">
            <a:spAutoFit/>
          </a:bodyPr>
          <a:lstStyle/>
          <a:p>
            <a:pPr algn="ctr">
              <a:spcBef>
                <a:spcPct val="0"/>
              </a:spcBef>
              <a:defRPr/>
            </a:pPr>
            <a:r>
              <a:rPr lang="es-ES" altLang="pt-BR" sz="2400" b="1" dirty="0" smtClean="0">
                <a:latin typeface="Calibri" pitchFamily="34" charset="0"/>
              </a:rPr>
              <a:t>Apontamentos do Relatório da </a:t>
            </a:r>
            <a:r>
              <a:rPr lang="es-ES" altLang="pt-BR" sz="2400" b="1" dirty="0">
                <a:latin typeface="Calibri" pitchFamily="34" charset="0"/>
              </a:rPr>
              <a:t>CGU :</a:t>
            </a:r>
          </a:p>
          <a:p>
            <a:pPr algn="just">
              <a:spcBef>
                <a:spcPct val="0"/>
              </a:spcBef>
              <a:defRPr/>
            </a:pPr>
            <a:endParaRPr lang="es-ES" altLang="pt-BR" sz="2000" b="1" dirty="0">
              <a:latin typeface="Calibri" pitchFamily="34" charset="0"/>
            </a:endParaRPr>
          </a:p>
          <a:p>
            <a:pPr marL="342900" indent="-342900" algn="just">
              <a:spcBef>
                <a:spcPct val="0"/>
              </a:spcBef>
              <a:buFontTx/>
              <a:buAutoNum type="arabicParenR"/>
              <a:defRPr/>
            </a:pPr>
            <a:r>
              <a:rPr lang="es-ES" altLang="pt-BR" sz="2000" b="1" dirty="0">
                <a:latin typeface="Calibri" pitchFamily="34" charset="0"/>
              </a:rPr>
              <a:t>Baixa efetividade na aplicação de penalidades; e</a:t>
            </a:r>
          </a:p>
          <a:p>
            <a:pPr marL="342900" indent="-342900" algn="just">
              <a:spcBef>
                <a:spcPct val="0"/>
              </a:spcBef>
              <a:buFontTx/>
              <a:buAutoNum type="arabicParenR"/>
              <a:defRPr/>
            </a:pPr>
            <a:endParaRPr lang="es-ES" altLang="pt-BR" sz="2000" b="1" dirty="0">
              <a:latin typeface="Calibri" pitchFamily="34" charset="0"/>
            </a:endParaRPr>
          </a:p>
          <a:p>
            <a:pPr marL="342900" indent="-342900" algn="just">
              <a:spcBef>
                <a:spcPct val="0"/>
              </a:spcBef>
              <a:buFontTx/>
              <a:buAutoNum type="arabicParenR"/>
              <a:defRPr/>
            </a:pPr>
            <a:r>
              <a:rPr lang="es-ES" altLang="pt-BR" sz="2000" b="1" dirty="0">
                <a:latin typeface="Calibri" pitchFamily="34" charset="0"/>
              </a:rPr>
              <a:t>Ineficácia na fiscalização do exercício profissional:</a:t>
            </a:r>
          </a:p>
          <a:p>
            <a:pPr algn="just">
              <a:spcBef>
                <a:spcPct val="0"/>
              </a:spcBef>
              <a:defRPr/>
            </a:pPr>
            <a:endParaRPr lang="es-ES" altLang="pt-BR" sz="2000" b="1" dirty="0">
              <a:latin typeface="Calibri" pitchFamily="34" charset="0"/>
            </a:endParaRPr>
          </a:p>
          <a:p>
            <a:pPr indent="711200" algn="just">
              <a:spcBef>
                <a:spcPct val="0"/>
              </a:spcBef>
              <a:defRPr/>
            </a:pPr>
            <a:r>
              <a:rPr lang="es-ES" altLang="pt-BR" sz="2000" b="1" dirty="0">
                <a:latin typeface="Calibri" pitchFamily="34" charset="0"/>
              </a:rPr>
              <a:t>2.1) Falta de crítica às ARTs recebidas</a:t>
            </a:r>
          </a:p>
          <a:p>
            <a:pPr indent="711200" algn="just">
              <a:spcBef>
                <a:spcPct val="0"/>
              </a:spcBef>
              <a:defRPr/>
            </a:pPr>
            <a:endParaRPr lang="es-ES" altLang="pt-BR" sz="2000" b="1" dirty="0">
              <a:latin typeface="Calibri" pitchFamily="34" charset="0"/>
            </a:endParaRPr>
          </a:p>
          <a:p>
            <a:pPr indent="711200" algn="just">
              <a:spcBef>
                <a:spcPct val="0"/>
              </a:spcBef>
              <a:defRPr/>
            </a:pPr>
            <a:r>
              <a:rPr lang="es-ES" altLang="pt-BR" sz="2000" b="1" dirty="0">
                <a:latin typeface="Calibri" pitchFamily="34" charset="0"/>
              </a:rPr>
              <a:t>2.2) Desvalorização do Livro de Ordem</a:t>
            </a:r>
          </a:p>
          <a:p>
            <a:pPr indent="711200" algn="just">
              <a:spcBef>
                <a:spcPct val="0"/>
              </a:spcBef>
              <a:defRPr/>
            </a:pPr>
            <a:endParaRPr lang="es-ES" altLang="pt-BR" sz="2000" b="1" dirty="0">
              <a:latin typeface="Calibri" pitchFamily="34" charset="0"/>
            </a:endParaRPr>
          </a:p>
          <a:p>
            <a:pPr indent="711200" algn="just">
              <a:spcBef>
                <a:spcPct val="0"/>
              </a:spcBef>
              <a:defRPr/>
            </a:pPr>
            <a:r>
              <a:rPr lang="es-ES" altLang="pt-BR" sz="2000" b="1" dirty="0">
                <a:latin typeface="Calibri" pitchFamily="34" charset="0"/>
              </a:rPr>
              <a:t>2.3) Fragilidade na Emissão de Certidões de Acervo Técnico (CAT) possibilitando que profissionais de empresas não envolvidas diretamente na execução das obras recebam CAT</a:t>
            </a:r>
          </a:p>
        </p:txBody>
      </p:sp>
    </p:spTree>
    <p:extLst>
      <p:ext uri="{BB962C8B-B14F-4D97-AF65-F5344CB8AC3E}">
        <p14:creationId xmlns:p14="http://schemas.microsoft.com/office/powerpoint/2010/main" val="13796611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2"/>
          <p:cNvSpPr txBox="1">
            <a:spLocks/>
          </p:cNvSpPr>
          <p:nvPr/>
        </p:nvSpPr>
        <p:spPr>
          <a:xfrm>
            <a:off x="457200" y="1557338"/>
            <a:ext cx="8229600" cy="4967287"/>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Font typeface="Wingdings 2" pitchFamily="18" charset="2"/>
              <a:buNone/>
              <a:defRPr/>
            </a:pPr>
            <a:r>
              <a:rPr lang="pt-BR" sz="2400" dirty="0" smtClean="0">
                <a:solidFill>
                  <a:srgbClr val="0000FF"/>
                </a:solidFill>
                <a:latin typeface="Verdana" panose="020B0604030504040204" pitchFamily="34" charset="0"/>
                <a:ea typeface="Verdana" panose="020B0604030504040204" pitchFamily="34" charset="0"/>
                <a:cs typeface="Verdana" panose="020B0604030504040204" pitchFamily="34" charset="0"/>
              </a:rPr>
              <a:t>    </a:t>
            </a:r>
          </a:p>
          <a:p>
            <a:pPr marL="0" indent="0">
              <a:spcBef>
                <a:spcPts val="0"/>
              </a:spcBef>
              <a:buFont typeface="Wingdings 2" pitchFamily="18" charset="2"/>
              <a:buNone/>
              <a:defRPr/>
            </a:pPr>
            <a:r>
              <a:rPr lang="pt-BR" sz="2400" dirty="0" smtClean="0">
                <a:solidFill>
                  <a:srgbClr val="0000FF"/>
                </a:solidFill>
                <a:latin typeface="Verdana" panose="020B0604030504040204" pitchFamily="34" charset="0"/>
                <a:ea typeface="Verdana" panose="020B0604030504040204" pitchFamily="34" charset="0"/>
                <a:cs typeface="Verdana" panose="020B0604030504040204" pitchFamily="34" charset="0"/>
              </a:rPr>
              <a:t>    Infrações:</a:t>
            </a:r>
          </a:p>
          <a:p>
            <a:pPr marL="137160">
              <a:spcBef>
                <a:spcPts val="0"/>
              </a:spcBef>
              <a:defRPr/>
            </a:pPr>
            <a:endParaRPr lang="pt-BR" sz="1800"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a:spcBef>
                <a:spcPts val="0"/>
              </a:spcBef>
              <a:buFont typeface="Wingdings" panose="05000000000000000000" pitchFamily="2" charset="2"/>
              <a:buChar char="ü"/>
              <a:defRPr/>
            </a:pPr>
            <a:r>
              <a:rPr lang="pt-BR" sz="20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Atuação de leigo – Falta de RT (Multa)</a:t>
            </a:r>
          </a:p>
          <a:p>
            <a:pPr>
              <a:spcBef>
                <a:spcPts val="0"/>
              </a:spcBef>
              <a:buFont typeface="Wingdings" panose="05000000000000000000" pitchFamily="2" charset="2"/>
              <a:buChar char="ü"/>
              <a:defRPr/>
            </a:pPr>
            <a:r>
              <a:rPr lang="pt-BR" sz="20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Acobertamento (Multa, advertência reservada, censura pública, podendo levar a  suspensão e cancelamento do registro)</a:t>
            </a:r>
          </a:p>
          <a:p>
            <a:pPr>
              <a:spcBef>
                <a:spcPts val="0"/>
              </a:spcBef>
              <a:buFont typeface="Wingdings" panose="05000000000000000000" pitchFamily="2" charset="2"/>
              <a:buChar char="ü"/>
              <a:defRPr/>
            </a:pPr>
            <a:r>
              <a:rPr lang="pt-BR" sz="20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Exercício profissional de empresa sem registro (Multa)</a:t>
            </a:r>
          </a:p>
          <a:p>
            <a:pPr>
              <a:spcBef>
                <a:spcPts val="0"/>
              </a:spcBef>
              <a:buFont typeface="Wingdings" panose="05000000000000000000" pitchFamily="2" charset="2"/>
              <a:buChar char="ü"/>
              <a:defRPr/>
            </a:pPr>
            <a:r>
              <a:rPr lang="pt-BR" sz="20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Ausência de responsável técnico pela obra, empreendimento ou pessoa jurídica (Multa)</a:t>
            </a:r>
          </a:p>
          <a:p>
            <a:pPr>
              <a:spcBef>
                <a:spcPts val="0"/>
              </a:spcBef>
              <a:buFont typeface="Wingdings" panose="05000000000000000000" pitchFamily="2" charset="2"/>
              <a:buChar char="ü"/>
              <a:defRPr/>
            </a:pPr>
            <a:r>
              <a:rPr lang="pt-BR" sz="20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Código de Ética (Advertência, censura pública, suspensão)</a:t>
            </a:r>
          </a:p>
          <a:p>
            <a:pPr>
              <a:spcBef>
                <a:spcPts val="0"/>
              </a:spcBef>
              <a:buFont typeface="Wingdings" panose="05000000000000000000" pitchFamily="2" charset="2"/>
              <a:buChar char="ü"/>
              <a:defRPr/>
            </a:pPr>
            <a:r>
              <a:rPr lang="pt-BR" sz="20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Art. </a:t>
            </a:r>
            <a:r>
              <a:rPr lang="pt-BR" sz="2000" smtClean="0">
                <a:solidFill>
                  <a:prstClr val="black"/>
                </a:solidFill>
                <a:latin typeface="Verdana" panose="020B0604030504040204" pitchFamily="34" charset="0"/>
                <a:ea typeface="Verdana" panose="020B0604030504040204" pitchFamily="34" charset="0"/>
                <a:cs typeface="Verdana" panose="020B0604030504040204" pitchFamily="34" charset="0"/>
              </a:rPr>
              <a:t>75 (cancelamento </a:t>
            </a:r>
            <a:r>
              <a:rPr lang="pt-BR" sz="20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do registro)</a:t>
            </a:r>
          </a:p>
          <a:p>
            <a:pPr>
              <a:spcBef>
                <a:spcPts val="0"/>
              </a:spcBef>
              <a:buFont typeface="Wingdings" panose="05000000000000000000" pitchFamily="2" charset="2"/>
              <a:buChar char="ü"/>
              <a:defRPr/>
            </a:pPr>
            <a:r>
              <a:rPr lang="pt-BR" sz="20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Falta de ART (Multa, advertência reservada, censura pública)</a:t>
            </a:r>
            <a:endParaRPr lang="pt-BR" sz="20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3" name="Título 1"/>
          <p:cNvSpPr txBox="1">
            <a:spLocks/>
          </p:cNvSpPr>
          <p:nvPr/>
        </p:nvSpPr>
        <p:spPr>
          <a:xfrm>
            <a:off x="1763688" y="1090885"/>
            <a:ext cx="7200925" cy="969963"/>
          </a:xfrm>
          <a:prstGeom prst="rect">
            <a:avLst/>
          </a:prstGeom>
        </p:spPr>
        <p:txBody>
          <a:bodyP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tabLst>
                <a:tab pos="5829300" algn="l"/>
              </a:tabLst>
              <a:defRPr/>
            </a:pPr>
            <a:r>
              <a:rPr lang="pt-BR" sz="2400" b="1" dirty="0" smtClean="0">
                <a:latin typeface="Verdana" pitchFamily="34" charset="0"/>
                <a:ea typeface="Verdana" pitchFamily="34" charset="0"/>
                <a:cs typeface="Verdana" pitchFamily="34" charset="0"/>
              </a:rPr>
              <a:t>Fiscalização – Principais Infrações e Penalidades:</a:t>
            </a:r>
            <a:br>
              <a:rPr lang="pt-BR" sz="2400" b="1" dirty="0" smtClean="0">
                <a:latin typeface="Verdana" pitchFamily="34" charset="0"/>
                <a:ea typeface="Verdana" pitchFamily="34" charset="0"/>
                <a:cs typeface="Verdana" pitchFamily="34" charset="0"/>
              </a:rPr>
            </a:br>
            <a:endParaRPr lang="pt-BR" sz="2200" dirty="0">
              <a:solidFill>
                <a:srgbClr val="FFC000"/>
              </a:solidFill>
              <a:latin typeface="Arial" pitchFamily="34" charset="0"/>
              <a:cs typeface="Arial" pitchFamily="34" charset="0"/>
            </a:endParaRPr>
          </a:p>
        </p:txBody>
      </p:sp>
    </p:spTree>
    <p:extLst>
      <p:ext uri="{BB962C8B-B14F-4D97-AF65-F5344CB8AC3E}">
        <p14:creationId xmlns:p14="http://schemas.microsoft.com/office/powerpoint/2010/main" val="26847137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Exibindo UNO.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657225"/>
            <a:ext cx="7620000" cy="5543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524221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2"/>
          <p:cNvSpPr txBox="1">
            <a:spLocks/>
          </p:cNvSpPr>
          <p:nvPr/>
        </p:nvSpPr>
        <p:spPr>
          <a:xfrm>
            <a:off x="457200" y="2350145"/>
            <a:ext cx="8229600" cy="4967287"/>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17475" indent="0">
              <a:buFont typeface="Wingdings 2" pitchFamily="18" charset="2"/>
              <a:buNone/>
            </a:pPr>
            <a:endParaRPr lang="pt-BR" altLang="pt-BR" sz="2400" dirty="0" smtClean="0">
              <a:solidFill>
                <a:srgbClr val="262626"/>
              </a:solidFill>
              <a:latin typeface="Verdana" pitchFamily="34" charset="0"/>
              <a:ea typeface="Verdana" pitchFamily="34" charset="0"/>
              <a:cs typeface="Verdana" pitchFamily="34" charset="0"/>
            </a:endParaRPr>
          </a:p>
          <a:p>
            <a:pPr marL="0" indent="0">
              <a:buNone/>
            </a:pPr>
            <a:r>
              <a:rPr lang="pt-BR" sz="2400" dirty="0"/>
              <a:t> </a:t>
            </a:r>
          </a:p>
          <a:p>
            <a:r>
              <a:rPr lang="pt-BR" sz="3600" dirty="0"/>
              <a:t>Art. 75</a:t>
            </a:r>
            <a:r>
              <a:rPr lang="pt-BR" sz="2800" dirty="0"/>
              <a:t>. O cancelamento do registro será efetuado por má conduta pública e escândalos praticados pelo profissional ou sua condenação definitiva por crime considerado infamante. </a:t>
            </a:r>
          </a:p>
        </p:txBody>
      </p:sp>
      <p:sp>
        <p:nvSpPr>
          <p:cNvPr id="3" name="TextBox 10"/>
          <p:cNvSpPr txBox="1"/>
          <p:nvPr/>
        </p:nvSpPr>
        <p:spPr>
          <a:xfrm>
            <a:off x="381000" y="2031231"/>
            <a:ext cx="4546437" cy="707886"/>
          </a:xfrm>
          <a:prstGeom prst="rect">
            <a:avLst/>
          </a:prstGeom>
          <a:noFill/>
        </p:spPr>
        <p:txBody>
          <a:bodyPr wrap="none" rtlCol="0">
            <a:spAutoFit/>
          </a:bodyPr>
          <a:lstStyle/>
          <a:p>
            <a:r>
              <a:rPr lang="pt-BR" sz="4000" b="1" dirty="0" smtClean="0">
                <a:latin typeface="Century Gothic"/>
                <a:cs typeface="Century Gothic"/>
              </a:rPr>
              <a:t>Lei 5.194, de 1966</a:t>
            </a:r>
            <a:endParaRPr lang="pt-BR" sz="4000" b="1" dirty="0">
              <a:latin typeface="Century Gothic"/>
              <a:cs typeface="Century Gothic"/>
            </a:endParaRPr>
          </a:p>
        </p:txBody>
      </p:sp>
    </p:spTree>
    <p:extLst>
      <p:ext uri="{BB962C8B-B14F-4D97-AF65-F5344CB8AC3E}">
        <p14:creationId xmlns:p14="http://schemas.microsoft.com/office/powerpoint/2010/main" val="28320526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251520" y="1564018"/>
            <a:ext cx="7992888" cy="1569660"/>
          </a:xfrm>
          <a:prstGeom prst="rect">
            <a:avLst/>
          </a:prstGeom>
        </p:spPr>
        <p:txBody>
          <a:bodyPr wrap="square">
            <a:spAutoFit/>
          </a:bodyPr>
          <a:lstStyle/>
          <a:p>
            <a:pPr algn="just"/>
            <a:r>
              <a:rPr lang="pt-BR" sz="2400" b="1" u="sng" dirty="0"/>
              <a:t>RESOLUÇÃO Nº 1.090, DE 3 DE MAIO DE </a:t>
            </a:r>
            <a:r>
              <a:rPr lang="pt-BR" sz="2400" b="1" u="sng" dirty="0" smtClean="0"/>
              <a:t>2017 - </a:t>
            </a:r>
            <a:r>
              <a:rPr lang="pt-BR" sz="2400" b="1" dirty="0" smtClean="0"/>
              <a:t>DAS </a:t>
            </a:r>
            <a:r>
              <a:rPr lang="pt-BR" sz="2400" b="1" dirty="0"/>
              <a:t>DEFINIÇÕES , DO ENQUADRAMENTO , DA INSTAURAÇÃO E CONDUÇÃO DO PROCESSO  e DA REABILITAÇÃO PROFISSIONAL </a:t>
            </a:r>
            <a:r>
              <a:rPr lang="pt-BR" sz="2400" b="1" dirty="0" smtClean="0"/>
              <a:t>.</a:t>
            </a:r>
            <a:endParaRPr lang="pt-BR" sz="2400" b="1" dirty="0"/>
          </a:p>
        </p:txBody>
      </p:sp>
      <p:sp>
        <p:nvSpPr>
          <p:cNvPr id="2" name="Retângulo 1"/>
          <p:cNvSpPr/>
          <p:nvPr/>
        </p:nvSpPr>
        <p:spPr>
          <a:xfrm>
            <a:off x="395536" y="3068960"/>
            <a:ext cx="7848872" cy="3416320"/>
          </a:xfrm>
          <a:prstGeom prst="rect">
            <a:avLst/>
          </a:prstGeom>
        </p:spPr>
        <p:txBody>
          <a:bodyPr wrap="square">
            <a:spAutoFit/>
          </a:bodyPr>
          <a:lstStyle/>
          <a:p>
            <a:pPr algn="just"/>
            <a:r>
              <a:rPr lang="pt-BR" b="1" dirty="0"/>
              <a:t>Em 03 de maio de 2017 o </a:t>
            </a:r>
            <a:r>
              <a:rPr lang="pt-BR" b="1" dirty="0" err="1"/>
              <a:t>Confea</a:t>
            </a:r>
            <a:r>
              <a:rPr lang="pt-BR" b="1" dirty="0"/>
              <a:t>, depois de cinquenta anos, o </a:t>
            </a:r>
            <a:r>
              <a:rPr lang="pt-BR" b="1" dirty="0" err="1"/>
              <a:t>Confea</a:t>
            </a:r>
            <a:r>
              <a:rPr lang="pt-BR" b="1" dirty="0"/>
              <a:t> através da Resolução nº 1.090, de 3 de maio de 2017, regulamentou o artigo 75 da Lei 5.194, de 1966.</a:t>
            </a:r>
          </a:p>
          <a:p>
            <a:pPr algn="just"/>
            <a:r>
              <a:rPr lang="pt-BR" b="1" dirty="0" smtClean="0"/>
              <a:t>Na Fundamentação </a:t>
            </a:r>
            <a:r>
              <a:rPr lang="pt-BR" b="1" dirty="0"/>
              <a:t>há alusão às atribuições conferidas pela alínea "f" do art. 27, ao art. 71 da Lei, que estabelece as penalidades aplicáveis por infração e ao art. 75 da Lei nº 5.194, de 1966, que estabelece que o cancelamento do registro, ao inciso XLVII, alínea “b”, do art. 5º, que estabelece a garantia de que não haverá penas de caráter perpétuo e ao art. 5°, inciso LV, da Constituição da República Federativa do Brasil, de 1988, que assegura o direito ao contraditório e à ampla defesa dos litigantes, bem como ao Código de Ética Profissional, adotado pela Resolução n° 1.002, de 26 de novembro de 2002 e à resolução específica que aprova o regulamento para condução do processo ético-disciplinar.</a:t>
            </a:r>
          </a:p>
        </p:txBody>
      </p:sp>
    </p:spTree>
    <p:extLst>
      <p:ext uri="{BB962C8B-B14F-4D97-AF65-F5344CB8AC3E}">
        <p14:creationId xmlns:p14="http://schemas.microsoft.com/office/powerpoint/2010/main" val="27343430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79512" y="1700808"/>
            <a:ext cx="8784976" cy="4708981"/>
          </a:xfrm>
          <a:prstGeom prst="rect">
            <a:avLst/>
          </a:prstGeom>
        </p:spPr>
        <p:txBody>
          <a:bodyPr wrap="square">
            <a:spAutoFit/>
          </a:bodyPr>
          <a:lstStyle/>
          <a:p>
            <a:r>
              <a:rPr lang="pt-BR" sz="2000" b="1" dirty="0"/>
              <a:t>CAPÍTULO II DO </a:t>
            </a:r>
            <a:r>
              <a:rPr lang="pt-BR" sz="2000" b="1" dirty="0" smtClean="0"/>
              <a:t>ENQUADRAMENTO</a:t>
            </a:r>
          </a:p>
          <a:p>
            <a:endParaRPr lang="pt-BR" sz="2000" b="1" dirty="0"/>
          </a:p>
          <a:p>
            <a:pPr algn="just"/>
            <a:r>
              <a:rPr lang="pt-BR" sz="2000" dirty="0"/>
              <a:t> </a:t>
            </a:r>
            <a:r>
              <a:rPr lang="pt-BR" sz="2000" b="1" dirty="0"/>
              <a:t>Art. 3º São enquadráveis como </a:t>
            </a:r>
            <a:r>
              <a:rPr lang="pt-BR" sz="2000" b="1" u="sng" dirty="0"/>
              <a:t>má conduta ou escândalos passíveis de cancelamento do registro profissional</a:t>
            </a:r>
            <a:r>
              <a:rPr lang="pt-BR" sz="2000" b="1" dirty="0"/>
              <a:t>, entre outros, os seguintes atos e comportamentos: </a:t>
            </a:r>
          </a:p>
          <a:p>
            <a:pPr algn="just"/>
            <a:r>
              <a:rPr lang="pt-BR" sz="2000" b="1" dirty="0"/>
              <a:t>I - incidir em erro técnico grave por </a:t>
            </a:r>
            <a:r>
              <a:rPr lang="pt-BR" sz="2000" b="1" u="sng" dirty="0"/>
              <a:t>negligência, imperícia ou imprudência</a:t>
            </a:r>
            <a:r>
              <a:rPr lang="pt-BR" sz="2000" b="1" dirty="0"/>
              <a:t>, causando danos; </a:t>
            </a:r>
          </a:p>
          <a:p>
            <a:pPr algn="just"/>
            <a:endParaRPr lang="pt-BR" sz="2000" b="1" dirty="0" smtClean="0"/>
          </a:p>
          <a:p>
            <a:pPr algn="just"/>
            <a:r>
              <a:rPr lang="pt-BR" sz="2000" b="1" dirty="0" smtClean="0"/>
              <a:t>II </a:t>
            </a:r>
            <a:r>
              <a:rPr lang="pt-BR" sz="2000" b="1" dirty="0"/>
              <a:t>- manter no exercício da profissão conduta incompatível com a honra, a dignidade e a boa imagem da profissão; </a:t>
            </a:r>
          </a:p>
          <a:p>
            <a:pPr algn="just"/>
            <a:endParaRPr lang="pt-BR" sz="2000" b="1" dirty="0" smtClean="0"/>
          </a:p>
          <a:p>
            <a:pPr algn="just"/>
            <a:r>
              <a:rPr lang="pt-BR" sz="2000" b="1" dirty="0" smtClean="0"/>
              <a:t>III </a:t>
            </a:r>
            <a:r>
              <a:rPr lang="pt-BR" sz="2000" b="1" dirty="0"/>
              <a:t>- fazer falsa prova de qualquer dos requisitos para o registro no Crea;</a:t>
            </a:r>
          </a:p>
          <a:p>
            <a:pPr algn="just"/>
            <a:endParaRPr lang="pt-BR" sz="2000" b="1" dirty="0" smtClean="0"/>
          </a:p>
          <a:p>
            <a:pPr algn="just"/>
            <a:r>
              <a:rPr lang="pt-BR" sz="2000" b="1" dirty="0" smtClean="0"/>
              <a:t>IV </a:t>
            </a:r>
            <a:r>
              <a:rPr lang="pt-BR" sz="2000" b="1" dirty="0"/>
              <a:t>- falsificar ou adulterar documento público emitido ou registrado pelo Crea para obter vantagem indevida para si ou para outrem; </a:t>
            </a:r>
          </a:p>
        </p:txBody>
      </p:sp>
    </p:spTree>
    <p:extLst>
      <p:ext uri="{BB962C8B-B14F-4D97-AF65-F5344CB8AC3E}">
        <p14:creationId xmlns:p14="http://schemas.microsoft.com/office/powerpoint/2010/main" val="42569902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72008" y="2132856"/>
            <a:ext cx="9036496" cy="4708981"/>
          </a:xfrm>
          <a:prstGeom prst="rect">
            <a:avLst/>
          </a:prstGeom>
        </p:spPr>
        <p:txBody>
          <a:bodyPr wrap="square">
            <a:spAutoFit/>
          </a:bodyPr>
          <a:lstStyle/>
          <a:p>
            <a:pPr algn="just"/>
            <a:r>
              <a:rPr lang="pt-BR" sz="2000" b="1" dirty="0"/>
              <a:t>V - usar das prerrogativas de cargo, emprego ou função pública ou privada para </a:t>
            </a:r>
            <a:r>
              <a:rPr lang="pt-BR" sz="2000" b="1" u="sng" dirty="0"/>
              <a:t>obter vantagens indevidas para si ou para outrem</a:t>
            </a:r>
            <a:r>
              <a:rPr lang="pt-BR" sz="2000" b="1" dirty="0"/>
              <a:t>; </a:t>
            </a:r>
            <a:endParaRPr lang="pt-BR" sz="2000" b="1" dirty="0" smtClean="0"/>
          </a:p>
          <a:p>
            <a:pPr algn="just"/>
            <a:endParaRPr lang="pt-BR" sz="2000" b="1" dirty="0"/>
          </a:p>
          <a:p>
            <a:pPr algn="just"/>
            <a:r>
              <a:rPr lang="pt-BR" sz="2000" b="1" dirty="0"/>
              <a:t>VI - ter sido condenado por Tribunal de Contas ou pelo Poder Judiciário por prática de ato de improbidade administrativa enquanto no exercício de emprego, cargo ou função pública ou privada, caso concorra para o ilícito praticado por agente público ou, tendo conhecimento de sua origem ilícita, dele se beneficie no exercício de atividades que exijam conhecimentos de engenharia, de agronomia, de geologia, de geografia ou de meteorologia; e </a:t>
            </a:r>
            <a:endParaRPr lang="pt-BR" sz="2000" b="1" dirty="0" smtClean="0"/>
          </a:p>
          <a:p>
            <a:pPr algn="just"/>
            <a:endParaRPr lang="pt-BR" sz="2000" b="1" dirty="0"/>
          </a:p>
          <a:p>
            <a:pPr algn="just"/>
            <a:r>
              <a:rPr lang="pt-BR" sz="2000" b="1" dirty="0"/>
              <a:t>VII - ter sido penalizado com duas censuras públicas, em processos transitados em julgado, nos últimos cinco anos. </a:t>
            </a:r>
            <a:endParaRPr lang="pt-BR" sz="2000" b="1" dirty="0" smtClean="0"/>
          </a:p>
          <a:p>
            <a:pPr algn="just"/>
            <a:endParaRPr lang="pt-BR" sz="2000" b="1" dirty="0"/>
          </a:p>
          <a:p>
            <a:pPr algn="just"/>
            <a:r>
              <a:rPr lang="pt-BR" sz="2000" b="1" dirty="0" smtClean="0"/>
              <a:t>Art</a:t>
            </a:r>
            <a:r>
              <a:rPr lang="pt-BR" sz="2000" b="1" dirty="0"/>
              <a:t>. 4º O enquadramento da infração por crime considerado infamante dependerá da apresentação da decisão criminal transitada em julgado.</a:t>
            </a:r>
          </a:p>
        </p:txBody>
      </p:sp>
      <p:sp>
        <p:nvSpPr>
          <p:cNvPr id="3" name="Retângulo 2"/>
          <p:cNvSpPr/>
          <p:nvPr/>
        </p:nvSpPr>
        <p:spPr>
          <a:xfrm>
            <a:off x="2286000" y="1196752"/>
            <a:ext cx="4572000" cy="707886"/>
          </a:xfrm>
          <a:prstGeom prst="rect">
            <a:avLst/>
          </a:prstGeom>
        </p:spPr>
        <p:txBody>
          <a:bodyPr>
            <a:spAutoFit/>
          </a:bodyPr>
          <a:lstStyle/>
          <a:p>
            <a:r>
              <a:rPr lang="pt-BR" sz="2000" b="1" dirty="0"/>
              <a:t>CAPÍTULO II DO ENQUADRAMENTO</a:t>
            </a:r>
          </a:p>
          <a:p>
            <a:pPr algn="just"/>
            <a:r>
              <a:rPr lang="pt-BR" sz="2000" b="1" dirty="0"/>
              <a:t> </a:t>
            </a:r>
            <a:r>
              <a:rPr lang="pt-BR" sz="2000" b="1" dirty="0" smtClean="0"/>
              <a:t>Continuação do Art</a:t>
            </a:r>
            <a:r>
              <a:rPr lang="pt-BR" sz="2000" b="1" dirty="0"/>
              <a:t>. 3º </a:t>
            </a:r>
            <a:endParaRPr lang="pt-BR" sz="2000" dirty="0"/>
          </a:p>
        </p:txBody>
      </p:sp>
    </p:spTree>
    <p:extLst>
      <p:ext uri="{BB962C8B-B14F-4D97-AF65-F5344CB8AC3E}">
        <p14:creationId xmlns:p14="http://schemas.microsoft.com/office/powerpoint/2010/main" val="5183626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251520" y="2348880"/>
            <a:ext cx="8710379" cy="5078313"/>
          </a:xfrm>
          <a:prstGeom prst="rect">
            <a:avLst/>
          </a:prstGeom>
        </p:spPr>
        <p:txBody>
          <a:bodyPr wrap="square">
            <a:spAutoFit/>
          </a:bodyPr>
          <a:lstStyle/>
          <a:p>
            <a:pPr algn="just"/>
            <a:r>
              <a:rPr lang="pt-BR" sz="2400" b="1" dirty="0"/>
              <a:t>Supremo Tribunal Federal proclamou a constitucionalidade de ambas as obrigações tributárias, seja pelo aspecto formal da competência tributária, bem como, pela formação do critério quantitativo do consequente normativo da regra de conduta, segundo as teses firmadas nos Recursos Extraordinários nº. 704.292 (anuidade) e 838.284 (ART), </a:t>
            </a:r>
            <a:r>
              <a:rPr lang="pt-BR" sz="2400" b="1" dirty="0" smtClean="0"/>
              <a:t>respectivamente.</a:t>
            </a:r>
          </a:p>
          <a:p>
            <a:pPr algn="just"/>
            <a:r>
              <a:rPr lang="pt-BR" sz="2400" b="1" dirty="0"/>
              <a:t>Posto isto, doravante, a celeuma que pairava sobre a constitucionalidade e legalidade dos atos </a:t>
            </a:r>
            <a:r>
              <a:rPr lang="pt-BR" sz="2400" b="1" dirty="0" err="1"/>
              <a:t>infralegais</a:t>
            </a:r>
            <a:r>
              <a:rPr lang="pt-BR" sz="2400" b="1" dirty="0"/>
              <a:t> ficou dirimida, não pendendo contra os atos administrativos do </a:t>
            </a:r>
            <a:r>
              <a:rPr lang="pt-BR" sz="2400" b="1" dirty="0" err="1"/>
              <a:t>Confea</a:t>
            </a:r>
            <a:r>
              <a:rPr lang="pt-BR" sz="2400" b="1" dirty="0"/>
              <a:t>, editados segundo os preceitos da lei, qualquer vício que macule as receitas deste Sistema de Fiscalização </a:t>
            </a:r>
            <a:r>
              <a:rPr lang="pt-BR" sz="2400" b="1" dirty="0" smtClean="0"/>
              <a:t>Profissional. (</a:t>
            </a:r>
            <a:r>
              <a:rPr lang="pt-BR" sz="2400" b="1" dirty="0" err="1" smtClean="0"/>
              <a:t>Dr°</a:t>
            </a:r>
            <a:r>
              <a:rPr lang="pt-BR" sz="2400" b="1" dirty="0" smtClean="0"/>
              <a:t> Holmes / PROJ </a:t>
            </a:r>
            <a:r>
              <a:rPr lang="pt-BR" sz="2400" b="1" dirty="0" err="1" smtClean="0"/>
              <a:t>Confea</a:t>
            </a:r>
            <a:r>
              <a:rPr lang="pt-BR" sz="2400" b="1" dirty="0" smtClean="0"/>
              <a:t>)</a:t>
            </a:r>
            <a:endParaRPr lang="pt-BR" sz="2400" b="1" dirty="0"/>
          </a:p>
          <a:p>
            <a:endParaRPr lang="pt-BR" b="1" dirty="0" smtClean="0"/>
          </a:p>
          <a:p>
            <a:endParaRPr lang="pt-BR" b="1" dirty="0"/>
          </a:p>
        </p:txBody>
      </p:sp>
      <p:sp>
        <p:nvSpPr>
          <p:cNvPr id="4" name="CaixaDeTexto 3"/>
          <p:cNvSpPr txBox="1"/>
          <p:nvPr/>
        </p:nvSpPr>
        <p:spPr>
          <a:xfrm>
            <a:off x="107504" y="1322765"/>
            <a:ext cx="8854395" cy="954107"/>
          </a:xfrm>
          <a:prstGeom prst="rect">
            <a:avLst/>
          </a:prstGeom>
          <a:noFill/>
        </p:spPr>
        <p:txBody>
          <a:bodyPr wrap="square" rtlCol="0">
            <a:spAutoFit/>
          </a:bodyPr>
          <a:lstStyle/>
          <a:p>
            <a:pPr algn="ctr" defTabSz="449263" fontAlgn="base">
              <a:spcBef>
                <a:spcPct val="0"/>
              </a:spcBef>
              <a:spcAft>
                <a:spcPct val="0"/>
              </a:spcAft>
            </a:pPr>
            <a:r>
              <a:rPr lang="pt-BR" sz="2800" b="1" dirty="0" smtClean="0">
                <a:latin typeface="Verdana" panose="020B0604030504040204" pitchFamily="34" charset="0"/>
                <a:ea typeface="Verdana" panose="020B0604030504040204" pitchFamily="34" charset="0"/>
                <a:cs typeface="Verdana" panose="020B0604030504040204" pitchFamily="34" charset="0"/>
              </a:rPr>
              <a:t>Atuação junto com </a:t>
            </a:r>
            <a:r>
              <a:rPr lang="pt-BR" sz="2800" b="1" dirty="0" err="1" smtClean="0">
                <a:latin typeface="Verdana" panose="020B0604030504040204" pitchFamily="34" charset="0"/>
                <a:ea typeface="Verdana" panose="020B0604030504040204" pitchFamily="34" charset="0"/>
                <a:cs typeface="Verdana" panose="020B0604030504040204" pitchFamily="34" charset="0"/>
              </a:rPr>
              <a:t>Creas</a:t>
            </a:r>
            <a:r>
              <a:rPr lang="pt-BR" sz="2800" b="1" dirty="0" smtClean="0">
                <a:latin typeface="Verdana" panose="020B0604030504040204" pitchFamily="34" charset="0"/>
                <a:ea typeface="Verdana" panose="020B0604030504040204" pitchFamily="34" charset="0"/>
                <a:cs typeface="Verdana" panose="020B0604030504040204" pitchFamily="34" charset="0"/>
              </a:rPr>
              <a:t> e Mútua na Ação sobre a constitucionalidade da ART</a:t>
            </a:r>
            <a:endParaRPr lang="pt-BR" sz="2800" b="1"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882320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11560" y="1556792"/>
            <a:ext cx="7992888" cy="1538883"/>
          </a:xfrm>
          <a:prstGeom prst="rect">
            <a:avLst/>
          </a:prstGeom>
        </p:spPr>
        <p:txBody>
          <a:bodyPr wrap="square">
            <a:spAutoFit/>
          </a:bodyPr>
          <a:lstStyle/>
          <a:p>
            <a:r>
              <a:rPr lang="pt-BR" b="1" dirty="0"/>
              <a:t> </a:t>
            </a:r>
            <a:r>
              <a:rPr lang="pt-BR" dirty="0">
                <a:latin typeface="Verdana" panose="020B0604030504040204" pitchFamily="34" charset="0"/>
                <a:ea typeface="Verdana" panose="020B0604030504040204" pitchFamily="34" charset="0"/>
                <a:cs typeface="Verdana" panose="020B0604030504040204" pitchFamily="34" charset="0"/>
              </a:rPr>
              <a:t> </a:t>
            </a:r>
          </a:p>
          <a:p>
            <a:pPr algn="just"/>
            <a:endParaRPr lang="pt-BR" sz="2000" dirty="0">
              <a:latin typeface="Verdana" panose="020B0604030504040204" pitchFamily="34" charset="0"/>
              <a:ea typeface="Verdana" panose="020B0604030504040204" pitchFamily="34" charset="0"/>
              <a:cs typeface="Verdana" panose="020B0604030504040204" pitchFamily="34" charset="0"/>
            </a:endParaRPr>
          </a:p>
          <a:p>
            <a:pPr algn="just"/>
            <a:endParaRPr lang="pt-BR" sz="2000" dirty="0" smtClean="0">
              <a:latin typeface="Verdana" panose="020B0604030504040204" pitchFamily="34" charset="0"/>
              <a:ea typeface="Verdana" panose="020B0604030504040204" pitchFamily="34" charset="0"/>
              <a:cs typeface="Verdana" panose="020B0604030504040204" pitchFamily="34" charset="0"/>
            </a:endParaRPr>
          </a:p>
          <a:p>
            <a:endParaRPr lang="pt-BR" dirty="0"/>
          </a:p>
          <a:p>
            <a:endParaRPr lang="pt-BR" dirty="0">
              <a:latin typeface="Verdana" panose="020B0604030504040204" pitchFamily="34" charset="0"/>
              <a:ea typeface="Verdana" panose="020B0604030504040204" pitchFamily="34" charset="0"/>
              <a:cs typeface="Verdana" panose="020B0604030504040204" pitchFamily="34" charset="0"/>
            </a:endParaRPr>
          </a:p>
        </p:txBody>
      </p:sp>
      <p:sp>
        <p:nvSpPr>
          <p:cNvPr id="5" name="CaixaDeTexto 4"/>
          <p:cNvSpPr txBox="1"/>
          <p:nvPr/>
        </p:nvSpPr>
        <p:spPr>
          <a:xfrm>
            <a:off x="107504" y="1718670"/>
            <a:ext cx="8717101" cy="5232202"/>
          </a:xfrm>
          <a:prstGeom prst="rect">
            <a:avLst/>
          </a:prstGeom>
          <a:noFill/>
        </p:spPr>
        <p:txBody>
          <a:bodyPr wrap="square" rtlCol="0">
            <a:spAutoFit/>
          </a:bodyPr>
          <a:lstStyle/>
          <a:p>
            <a:r>
              <a:rPr lang="pt-BR" sz="1600" dirty="0" smtClean="0">
                <a:latin typeface="Verdana" panose="020B0604030504040204" pitchFamily="34" charset="0"/>
                <a:ea typeface="Verdana" panose="020B0604030504040204" pitchFamily="34" charset="0"/>
                <a:cs typeface="Verdana" panose="020B0604030504040204" pitchFamily="34" charset="0"/>
              </a:rPr>
              <a:t>  </a:t>
            </a:r>
            <a:endParaRPr lang="pt-BR" dirty="0" smtClean="0">
              <a:latin typeface="Verdana" panose="020B0604030504040204" pitchFamily="34" charset="0"/>
              <a:ea typeface="Verdana" panose="020B0604030504040204" pitchFamily="34" charset="0"/>
              <a:cs typeface="Verdana" panose="020B0604030504040204" pitchFamily="34" charset="0"/>
            </a:endParaRPr>
          </a:p>
          <a:p>
            <a:pPr marL="742950" lvl="1" indent="-285750" algn="just">
              <a:buFont typeface="Wingdings" panose="05000000000000000000" pitchFamily="2" charset="2"/>
              <a:buChar char="Ø"/>
            </a:pPr>
            <a:r>
              <a:rPr lang="pt-BR" b="1" dirty="0" smtClean="0">
                <a:latin typeface="Verdana" panose="020B0604030504040204" pitchFamily="34" charset="0"/>
                <a:ea typeface="Verdana" panose="020B0604030504040204" pitchFamily="34" charset="0"/>
                <a:cs typeface="Verdana" panose="020B0604030504040204" pitchFamily="34" charset="0"/>
              </a:rPr>
              <a:t>O Confea atua junto ao Congresso Nacional, como:</a:t>
            </a:r>
          </a:p>
          <a:p>
            <a:pPr marL="742950" lvl="1" indent="-285750" algn="just">
              <a:buFont typeface="Wingdings" panose="05000000000000000000" pitchFamily="2" charset="2"/>
              <a:buChar char="Ø"/>
            </a:pPr>
            <a:r>
              <a:rPr lang="pt-BR" b="1" dirty="0">
                <a:latin typeface="Verdana" panose="020B0604030504040204" pitchFamily="34" charset="0"/>
                <a:ea typeface="Verdana" panose="020B0604030504040204" pitchFamily="34" charset="0"/>
                <a:cs typeface="Verdana" panose="020B0604030504040204" pitchFamily="34" charset="0"/>
              </a:rPr>
              <a:t> </a:t>
            </a:r>
            <a:r>
              <a:rPr lang="pt-BR" b="1" u="sng" dirty="0" smtClean="0">
                <a:latin typeface="Verdana" panose="020B0604030504040204" pitchFamily="34" charset="0"/>
                <a:ea typeface="Verdana" panose="020B0604030504040204" pitchFamily="34" charset="0"/>
                <a:cs typeface="Verdana" panose="020B0604030504040204" pitchFamily="34" charset="0"/>
              </a:rPr>
              <a:t>carreiras essenciais de Estado; Criminalização do exercício ilegal da engenharia e agronomia</a:t>
            </a:r>
            <a:r>
              <a:rPr lang="pt-BR" b="1" dirty="0" smtClean="0">
                <a:latin typeface="Verdana" panose="020B0604030504040204" pitchFamily="34" charset="0"/>
                <a:ea typeface="Verdana" panose="020B0604030504040204" pitchFamily="34" charset="0"/>
                <a:cs typeface="Verdana" panose="020B0604030504040204" pitchFamily="34" charset="0"/>
              </a:rPr>
              <a:t>; </a:t>
            </a:r>
            <a:r>
              <a:rPr lang="pt-BR" b="1" dirty="0" smtClean="0">
                <a:latin typeface="Verdana "/>
              </a:rPr>
              <a:t>Inspeção </a:t>
            </a:r>
            <a:r>
              <a:rPr lang="pt-BR" b="1" dirty="0">
                <a:latin typeface="Verdana "/>
              </a:rPr>
              <a:t>Técnica de </a:t>
            </a:r>
            <a:r>
              <a:rPr lang="pt-BR" b="1" dirty="0" smtClean="0">
                <a:latin typeface="Verdana "/>
              </a:rPr>
              <a:t>Edificação</a:t>
            </a:r>
            <a:r>
              <a:rPr lang="pt-BR" b="1" i="1" dirty="0" smtClean="0">
                <a:latin typeface="Verdana "/>
              </a:rPr>
              <a:t>, </a:t>
            </a:r>
            <a:r>
              <a:rPr lang="pt-BR" b="1" dirty="0" smtClean="0">
                <a:latin typeface="Verdana" panose="020B0604030504040204" pitchFamily="34" charset="0"/>
                <a:ea typeface="Verdana" panose="020B0604030504040204" pitchFamily="34" charset="0"/>
                <a:cs typeface="Verdana" panose="020B0604030504040204" pitchFamily="34" charset="0"/>
              </a:rPr>
              <a:t>importante </a:t>
            </a:r>
            <a:r>
              <a:rPr lang="pt-BR" b="1" dirty="0">
                <a:latin typeface="Verdana" panose="020B0604030504040204" pitchFamily="34" charset="0"/>
                <a:ea typeface="Verdana" panose="020B0604030504040204" pitchFamily="34" charset="0"/>
                <a:cs typeface="Verdana" panose="020B0604030504040204" pitchFamily="34" charset="0"/>
              </a:rPr>
              <a:t>para a segurança </a:t>
            </a:r>
            <a:r>
              <a:rPr lang="pt-BR" b="1" dirty="0" smtClean="0">
                <a:latin typeface="Verdana" panose="020B0604030504040204" pitchFamily="34" charset="0"/>
                <a:ea typeface="Verdana" panose="020B0604030504040204" pitchFamily="34" charset="0"/>
                <a:cs typeface="Verdana" panose="020B0604030504040204" pitchFamily="34" charset="0"/>
              </a:rPr>
              <a:t>e também de Proteção e Combate a incêndio e ; </a:t>
            </a:r>
            <a:r>
              <a:rPr lang="pt-BR" b="1" u="sng" dirty="0" smtClean="0">
                <a:latin typeface="Verdana" panose="020B0604030504040204" pitchFamily="34" charset="0"/>
                <a:ea typeface="Verdana" panose="020B0604030504040204" pitchFamily="34" charset="0"/>
                <a:cs typeface="Verdana" panose="020B0604030504040204" pitchFamily="34" charset="0"/>
              </a:rPr>
              <a:t>Federalização do </a:t>
            </a:r>
            <a:r>
              <a:rPr lang="pt-BR" b="1" u="sng" dirty="0" err="1" smtClean="0">
                <a:latin typeface="Verdana" panose="020B0604030504040204" pitchFamily="34" charset="0"/>
                <a:ea typeface="Verdana" panose="020B0604030504040204" pitchFamily="34" charset="0"/>
                <a:cs typeface="Verdana" panose="020B0604030504040204" pitchFamily="34" charset="0"/>
              </a:rPr>
              <a:t>Confea</a:t>
            </a:r>
            <a:r>
              <a:rPr lang="pt-BR" b="1" dirty="0" smtClean="0">
                <a:latin typeface="Verdana" panose="020B0604030504040204" pitchFamily="34" charset="0"/>
                <a:ea typeface="Verdana" panose="020B0604030504040204" pitchFamily="34" charset="0"/>
                <a:cs typeface="Verdana" panose="020B0604030504040204" pitchFamily="34" charset="0"/>
              </a:rPr>
              <a:t>.</a:t>
            </a:r>
          </a:p>
          <a:p>
            <a:pPr marL="342900" indent="-342900" algn="just">
              <a:buFont typeface="Wingdings" panose="05000000000000000000" pitchFamily="2" charset="2"/>
              <a:buChar char="Ø"/>
            </a:pPr>
            <a:endParaRPr lang="pt-BR" dirty="0">
              <a:latin typeface="Verdana" panose="020B0604030504040204" pitchFamily="34" charset="0"/>
              <a:ea typeface="Verdana" panose="020B0604030504040204" pitchFamily="34" charset="0"/>
              <a:cs typeface="Verdana" panose="020B0604030504040204" pitchFamily="34" charset="0"/>
            </a:endParaRPr>
          </a:p>
          <a:p>
            <a:pPr marL="342900" indent="-342900" algn="just">
              <a:buFont typeface="Wingdings" panose="05000000000000000000" pitchFamily="2" charset="2"/>
              <a:buChar char="Ø"/>
            </a:pPr>
            <a:r>
              <a:rPr lang="pt-BR" b="1" dirty="0" smtClean="0">
                <a:latin typeface="Verdana" panose="020B0604030504040204" pitchFamily="34" charset="0"/>
                <a:ea typeface="Verdana" panose="020B0604030504040204" pitchFamily="34" charset="0"/>
                <a:cs typeface="Verdana" panose="020B0604030504040204" pitchFamily="34" charset="0"/>
              </a:rPr>
              <a:t>A companha Projetos de lei</a:t>
            </a:r>
          </a:p>
          <a:p>
            <a:pPr algn="just"/>
            <a:r>
              <a:rPr lang="pt-BR" b="1" dirty="0" smtClean="0">
                <a:latin typeface="Verdana" panose="020B0604030504040204" pitchFamily="34" charset="0"/>
                <a:ea typeface="Verdana" panose="020B0604030504040204" pitchFamily="34" charset="0"/>
                <a:cs typeface="Verdana" panose="020B0604030504040204" pitchFamily="34" charset="0"/>
              </a:rPr>
              <a:t> que </a:t>
            </a:r>
            <a:r>
              <a:rPr lang="pt-BR" b="1" dirty="0">
                <a:latin typeface="Verdana" panose="020B0604030504040204" pitchFamily="34" charset="0"/>
                <a:ea typeface="Verdana" panose="020B0604030504040204" pitchFamily="34" charset="0"/>
                <a:cs typeface="Verdana" panose="020B0604030504040204" pitchFamily="34" charset="0"/>
              </a:rPr>
              <a:t>interferem nas </a:t>
            </a:r>
            <a:r>
              <a:rPr lang="pt-BR" b="1" dirty="0" smtClean="0">
                <a:latin typeface="Verdana" panose="020B0604030504040204" pitchFamily="34" charset="0"/>
                <a:ea typeface="Verdana" panose="020B0604030504040204" pitchFamily="34" charset="0"/>
                <a:cs typeface="Verdana" panose="020B0604030504040204" pitchFamily="34" charset="0"/>
              </a:rPr>
              <a:t>atribuições dos </a:t>
            </a:r>
          </a:p>
          <a:p>
            <a:pPr algn="just"/>
            <a:r>
              <a:rPr lang="pt-BR" b="1" dirty="0" smtClean="0">
                <a:latin typeface="Verdana" panose="020B0604030504040204" pitchFamily="34" charset="0"/>
                <a:ea typeface="Verdana" panose="020B0604030504040204" pitchFamily="34" charset="0"/>
                <a:cs typeface="Verdana" panose="020B0604030504040204" pitchFamily="34" charset="0"/>
              </a:rPr>
              <a:t>Profissionais do Sistema, </a:t>
            </a:r>
            <a:r>
              <a:rPr lang="pt-BR" b="1" dirty="0">
                <a:latin typeface="Verdana" panose="020B0604030504040204" pitchFamily="34" charset="0"/>
                <a:ea typeface="Verdana" panose="020B0604030504040204" pitchFamily="34" charset="0"/>
                <a:cs typeface="Verdana" panose="020B0604030504040204" pitchFamily="34" charset="0"/>
              </a:rPr>
              <a:t>como o </a:t>
            </a:r>
            <a:r>
              <a:rPr lang="pt-BR" b="1" dirty="0" smtClean="0">
                <a:latin typeface="Verdana" panose="020B0604030504040204" pitchFamily="34" charset="0"/>
                <a:ea typeface="Verdana" panose="020B0604030504040204" pitchFamily="34" charset="0"/>
                <a:cs typeface="Verdana" panose="020B0604030504040204" pitchFamily="34" charset="0"/>
              </a:rPr>
              <a:t>Projeto</a:t>
            </a:r>
          </a:p>
          <a:p>
            <a:pPr algn="just"/>
            <a:r>
              <a:rPr lang="pt-BR" b="1" dirty="0" smtClean="0">
                <a:latin typeface="Verdana" panose="020B0604030504040204" pitchFamily="34" charset="0"/>
                <a:ea typeface="Verdana" panose="020B0604030504040204" pitchFamily="34" charset="0"/>
                <a:cs typeface="Verdana" panose="020B0604030504040204" pitchFamily="34" charset="0"/>
              </a:rPr>
              <a:t>de </a:t>
            </a:r>
            <a:r>
              <a:rPr lang="pt-BR" b="1" dirty="0">
                <a:latin typeface="Verdana" panose="020B0604030504040204" pitchFamily="34" charset="0"/>
                <a:ea typeface="Verdana" panose="020B0604030504040204" pitchFamily="34" charset="0"/>
                <a:cs typeface="Verdana" panose="020B0604030504040204" pitchFamily="34" charset="0"/>
              </a:rPr>
              <a:t>Lei </a:t>
            </a:r>
            <a:r>
              <a:rPr lang="pt-BR" b="1" dirty="0" smtClean="0">
                <a:latin typeface="Verdana" panose="020B0604030504040204" pitchFamily="34" charset="0"/>
                <a:ea typeface="Verdana" panose="020B0604030504040204" pitchFamily="34" charset="0"/>
                <a:cs typeface="Verdana" panose="020B0604030504040204" pitchFamily="34" charset="0"/>
              </a:rPr>
              <a:t>1016/2015, </a:t>
            </a:r>
            <a:r>
              <a:rPr lang="pt-BR" b="1" dirty="0">
                <a:latin typeface="Verdana" panose="020B0604030504040204" pitchFamily="34" charset="0"/>
                <a:ea typeface="Verdana" panose="020B0604030504040204" pitchFamily="34" charset="0"/>
                <a:cs typeface="Verdana" panose="020B0604030504040204" pitchFamily="34" charset="0"/>
              </a:rPr>
              <a:t>que impede </a:t>
            </a:r>
            <a:r>
              <a:rPr lang="pt-BR" b="1" dirty="0" smtClean="0">
                <a:latin typeface="Verdana" panose="020B0604030504040204" pitchFamily="34" charset="0"/>
                <a:ea typeface="Verdana" panose="020B0604030504040204" pitchFamily="34" charset="0"/>
                <a:cs typeface="Verdana" panose="020B0604030504040204" pitchFamily="34" charset="0"/>
              </a:rPr>
              <a:t>que </a:t>
            </a:r>
          </a:p>
          <a:p>
            <a:pPr algn="just"/>
            <a:r>
              <a:rPr lang="pt-BR" b="1" dirty="0" smtClean="0">
                <a:latin typeface="Verdana" panose="020B0604030504040204" pitchFamily="34" charset="0"/>
                <a:ea typeface="Verdana" panose="020B0604030504040204" pitchFamily="34" charset="0"/>
                <a:cs typeface="Verdana" panose="020B0604030504040204" pitchFamily="34" charset="0"/>
              </a:rPr>
              <a:t>Engenheiros agrônomos continuem</a:t>
            </a:r>
          </a:p>
          <a:p>
            <a:pPr algn="just"/>
            <a:r>
              <a:rPr lang="pt-BR" b="1" dirty="0" smtClean="0">
                <a:latin typeface="Verdana" panose="020B0604030504040204" pitchFamily="34" charset="0"/>
                <a:ea typeface="Verdana" panose="020B0604030504040204" pitchFamily="34" charset="0"/>
                <a:cs typeface="Verdana" panose="020B0604030504040204" pitchFamily="34" charset="0"/>
              </a:rPr>
              <a:t>a </a:t>
            </a:r>
            <a:r>
              <a:rPr lang="pt-BR" b="1" dirty="0">
                <a:latin typeface="Verdana" panose="020B0604030504040204" pitchFamily="34" charset="0"/>
                <a:ea typeface="Verdana" panose="020B0604030504040204" pitchFamily="34" charset="0"/>
                <a:cs typeface="Verdana" panose="020B0604030504040204" pitchFamily="34" charset="0"/>
              </a:rPr>
              <a:t>exercer a Zootecnia</a:t>
            </a:r>
            <a:r>
              <a:rPr lang="pt-BR" b="1" dirty="0" smtClean="0">
                <a:latin typeface="Verdana" panose="020B0604030504040204" pitchFamily="34" charset="0"/>
                <a:ea typeface="Verdana" panose="020B0604030504040204" pitchFamily="34" charset="0"/>
                <a:cs typeface="Verdana" panose="020B0604030504040204" pitchFamily="34" charset="0"/>
              </a:rPr>
              <a:t>. </a:t>
            </a:r>
            <a:endParaRPr lang="pt-BR" b="1" dirty="0">
              <a:latin typeface="Verdana" panose="020B0604030504040204" pitchFamily="34" charset="0"/>
              <a:ea typeface="Verdana" panose="020B0604030504040204" pitchFamily="34" charset="0"/>
              <a:cs typeface="Verdana" panose="020B0604030504040204" pitchFamily="34" charset="0"/>
            </a:endParaRPr>
          </a:p>
          <a:p>
            <a:pPr algn="just"/>
            <a:endParaRPr lang="pt-BR" dirty="0" smtClean="0">
              <a:solidFill>
                <a:prstClr val="black"/>
              </a:solidFill>
              <a:latin typeface="Verdana" panose="020B0604030504040204" pitchFamily="34" charset="0"/>
              <a:ea typeface="Verdana" panose="020B0604030504040204" pitchFamily="34" charset="0"/>
              <a:cs typeface="Verdana" panose="020B0604030504040204" pitchFamily="34" charset="0"/>
            </a:endParaRPr>
          </a:p>
          <a:p>
            <a:pPr lvl="1" algn="just" defTabSz="449263" fontAlgn="base">
              <a:lnSpc>
                <a:spcPct val="150000"/>
              </a:lnSpc>
              <a:spcBef>
                <a:spcPct val="0"/>
              </a:spcBef>
              <a:spcAft>
                <a:spcPct val="0"/>
              </a:spcAft>
            </a:pPr>
            <a:endParaRPr lang="pt-BR" sz="16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lvl="1" algn="just" defTabSz="449263" fontAlgn="base">
              <a:lnSpc>
                <a:spcPct val="150000"/>
              </a:lnSpc>
              <a:spcBef>
                <a:spcPct val="0"/>
              </a:spcBef>
              <a:spcAft>
                <a:spcPct val="0"/>
              </a:spcAft>
            </a:pPr>
            <a:endParaRPr lang="pt-BR" sz="16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lvl="1" algn="just" defTabSz="449263" fontAlgn="base">
              <a:lnSpc>
                <a:spcPct val="150000"/>
              </a:lnSpc>
              <a:spcBef>
                <a:spcPct val="0"/>
              </a:spcBef>
              <a:spcAft>
                <a:spcPct val="0"/>
              </a:spcAft>
            </a:pPr>
            <a:endParaRPr lang="pt-BR" sz="16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4" name="CaixaDeTexto 3"/>
          <p:cNvSpPr txBox="1"/>
          <p:nvPr/>
        </p:nvSpPr>
        <p:spPr>
          <a:xfrm>
            <a:off x="790352" y="2066945"/>
            <a:ext cx="7563296" cy="800219"/>
          </a:xfrm>
          <a:prstGeom prst="rect">
            <a:avLst/>
          </a:prstGeom>
          <a:noFill/>
        </p:spPr>
        <p:txBody>
          <a:bodyPr wrap="square" rtlCol="0">
            <a:spAutoFit/>
          </a:bodyPr>
          <a:lstStyle/>
          <a:p>
            <a:pPr algn="ctr" defTabSz="449263" fontAlgn="base">
              <a:spcBef>
                <a:spcPct val="0"/>
              </a:spcBef>
              <a:spcAft>
                <a:spcPct val="0"/>
              </a:spcAft>
            </a:pPr>
            <a:endParaRPr lang="pt-BR" sz="2400" b="1" dirty="0" smtClean="0">
              <a:latin typeface="Verdana" panose="020B0604030504040204" pitchFamily="34" charset="0"/>
              <a:ea typeface="Verdana" panose="020B0604030504040204" pitchFamily="34" charset="0"/>
              <a:cs typeface="Verdana" panose="020B0604030504040204" pitchFamily="34" charset="0"/>
            </a:endParaRPr>
          </a:p>
          <a:p>
            <a:pPr algn="ctr" defTabSz="449263" fontAlgn="base">
              <a:spcBef>
                <a:spcPct val="0"/>
              </a:spcBef>
              <a:spcAft>
                <a:spcPct val="0"/>
              </a:spcAft>
            </a:pPr>
            <a:endParaRPr lang="pt-BR" sz="2200" b="1"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aixaDeTexto 8"/>
          <p:cNvSpPr txBox="1"/>
          <p:nvPr/>
        </p:nvSpPr>
        <p:spPr>
          <a:xfrm>
            <a:off x="790683" y="962725"/>
            <a:ext cx="7562965" cy="954107"/>
          </a:xfrm>
          <a:prstGeom prst="rect">
            <a:avLst/>
          </a:prstGeom>
          <a:noFill/>
        </p:spPr>
        <p:txBody>
          <a:bodyPr wrap="square" rtlCol="0">
            <a:spAutoFit/>
          </a:bodyPr>
          <a:lstStyle/>
          <a:p>
            <a:pPr algn="ctr" defTabSz="449263" fontAlgn="base">
              <a:spcBef>
                <a:spcPct val="0"/>
              </a:spcBef>
              <a:spcAft>
                <a:spcPct val="0"/>
              </a:spcAft>
            </a:pPr>
            <a:r>
              <a:rPr lang="pt-BR" sz="2800" b="1" dirty="0" smtClean="0">
                <a:latin typeface="Verdana" panose="020B0604030504040204" pitchFamily="34" charset="0"/>
                <a:ea typeface="Verdana" panose="020B0604030504040204" pitchFamily="34" charset="0"/>
                <a:cs typeface="Verdana" panose="020B0604030504040204" pitchFamily="34" charset="0"/>
              </a:rPr>
              <a:t>Atuação parlamentar</a:t>
            </a:r>
            <a:endParaRPr lang="pt-BR" sz="2800" b="1" dirty="0">
              <a:latin typeface="Verdana" panose="020B0604030504040204" pitchFamily="34" charset="0"/>
              <a:ea typeface="Verdana" panose="020B0604030504040204" pitchFamily="34" charset="0"/>
              <a:cs typeface="Verdana" panose="020B0604030504040204" pitchFamily="34" charset="0"/>
            </a:endParaRPr>
          </a:p>
          <a:p>
            <a:pPr algn="ctr" defTabSz="449263" fontAlgn="base">
              <a:spcBef>
                <a:spcPct val="0"/>
              </a:spcBef>
              <a:spcAft>
                <a:spcPct val="0"/>
              </a:spcAft>
            </a:pPr>
            <a:endParaRPr lang="pt-BR" sz="2800" b="1"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4098" name="Picture 2" descr="clique para ver a imagem no tamanho origin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4437111"/>
            <a:ext cx="3384376" cy="2256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71146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11560" y="1556792"/>
            <a:ext cx="7992888" cy="1538883"/>
          </a:xfrm>
          <a:prstGeom prst="rect">
            <a:avLst/>
          </a:prstGeom>
        </p:spPr>
        <p:txBody>
          <a:bodyPr wrap="square">
            <a:spAutoFit/>
          </a:bodyPr>
          <a:lstStyle/>
          <a:p>
            <a:r>
              <a:rPr lang="pt-BR" b="1" dirty="0"/>
              <a:t> </a:t>
            </a:r>
            <a:r>
              <a:rPr lang="pt-BR" dirty="0">
                <a:latin typeface="Verdana" panose="020B0604030504040204" pitchFamily="34" charset="0"/>
                <a:ea typeface="Verdana" panose="020B0604030504040204" pitchFamily="34" charset="0"/>
                <a:cs typeface="Verdana" panose="020B0604030504040204" pitchFamily="34" charset="0"/>
              </a:rPr>
              <a:t> </a:t>
            </a:r>
          </a:p>
          <a:p>
            <a:pPr algn="just"/>
            <a:endParaRPr lang="pt-BR" sz="2000" dirty="0">
              <a:latin typeface="Verdana" panose="020B0604030504040204" pitchFamily="34" charset="0"/>
              <a:ea typeface="Verdana" panose="020B0604030504040204" pitchFamily="34" charset="0"/>
              <a:cs typeface="Verdana" panose="020B0604030504040204" pitchFamily="34" charset="0"/>
            </a:endParaRPr>
          </a:p>
          <a:p>
            <a:pPr algn="just"/>
            <a:endParaRPr lang="pt-BR" sz="2000" dirty="0" smtClean="0">
              <a:latin typeface="Verdana" panose="020B0604030504040204" pitchFamily="34" charset="0"/>
              <a:ea typeface="Verdana" panose="020B0604030504040204" pitchFamily="34" charset="0"/>
              <a:cs typeface="Verdana" panose="020B0604030504040204" pitchFamily="34" charset="0"/>
            </a:endParaRPr>
          </a:p>
          <a:p>
            <a:endParaRPr lang="pt-BR" dirty="0"/>
          </a:p>
          <a:p>
            <a:endParaRPr lang="pt-BR" dirty="0">
              <a:latin typeface="Verdana" panose="020B0604030504040204" pitchFamily="34" charset="0"/>
              <a:ea typeface="Verdana" panose="020B0604030504040204" pitchFamily="34" charset="0"/>
              <a:cs typeface="Verdana" panose="020B0604030504040204" pitchFamily="34" charset="0"/>
            </a:endParaRPr>
          </a:p>
        </p:txBody>
      </p:sp>
      <p:sp>
        <p:nvSpPr>
          <p:cNvPr id="4" name="Retângulo 3"/>
          <p:cNvSpPr/>
          <p:nvPr/>
        </p:nvSpPr>
        <p:spPr>
          <a:xfrm>
            <a:off x="107504" y="3116504"/>
            <a:ext cx="5332610" cy="2308324"/>
          </a:xfrm>
          <a:prstGeom prst="rect">
            <a:avLst/>
          </a:prstGeom>
        </p:spPr>
        <p:txBody>
          <a:bodyPr wrap="square">
            <a:spAutoFit/>
          </a:bodyPr>
          <a:lstStyle/>
          <a:p>
            <a:pPr marL="742950" lvl="1" indent="-285750" algn="just">
              <a:buFont typeface="Wingdings" panose="05000000000000000000" pitchFamily="2" charset="2"/>
              <a:buChar char="Ø"/>
            </a:pPr>
            <a:r>
              <a:rPr lang="pt-BR" dirty="0" smtClean="0">
                <a:latin typeface="Verdana" panose="020B0604030504040204" pitchFamily="34" charset="0"/>
                <a:ea typeface="Verdana" panose="020B0604030504040204" pitchFamily="34" charset="0"/>
                <a:cs typeface="Verdana" panose="020B0604030504040204" pitchFamily="34" charset="0"/>
              </a:rPr>
              <a:t>Com o objetivo de </a:t>
            </a:r>
            <a:r>
              <a:rPr lang="pt-BR" dirty="0">
                <a:latin typeface="Verdana" panose="020B0604030504040204" pitchFamily="34" charset="0"/>
                <a:ea typeface="Verdana" panose="020B0604030504040204" pitchFamily="34" charset="0"/>
                <a:cs typeface="Verdana" panose="020B0604030504040204" pitchFamily="34" charset="0"/>
              </a:rPr>
              <a:t>buscar soluções para a atual onda de desemprego no setor </a:t>
            </a:r>
            <a:r>
              <a:rPr lang="pt-BR" dirty="0" smtClean="0">
                <a:latin typeface="Verdana" panose="020B0604030504040204" pitchFamily="34" charset="0"/>
                <a:ea typeface="Verdana" panose="020B0604030504040204" pitchFamily="34" charset="0"/>
                <a:cs typeface="Verdana" panose="020B0604030504040204" pitchFamily="34" charset="0"/>
              </a:rPr>
              <a:t>tecnológico, o Sistema Confea/Crea e Mútua vem participando da </a:t>
            </a:r>
            <a:r>
              <a:rPr lang="pt-BR" b="1" u="sng" dirty="0" smtClean="0">
                <a:latin typeface="Verdana" panose="020B0604030504040204" pitchFamily="34" charset="0"/>
                <a:ea typeface="Verdana" panose="020B0604030504040204" pitchFamily="34" charset="0"/>
                <a:cs typeface="Verdana" panose="020B0604030504040204" pitchFamily="34" charset="0"/>
              </a:rPr>
              <a:t>Frente Parlamentar Mista da Engenharia, Infraestrutura e Desenvolvimento Nacional.</a:t>
            </a:r>
            <a:endParaRPr lang="pt-BR" b="1" u="sng" dirty="0">
              <a:latin typeface="Verdana" panose="020B0604030504040204" pitchFamily="34" charset="0"/>
              <a:ea typeface="Verdana" panose="020B0604030504040204" pitchFamily="34" charset="0"/>
              <a:cs typeface="Verdana" panose="020B0604030504040204" pitchFamily="34" charset="0"/>
            </a:endParaRPr>
          </a:p>
        </p:txBody>
      </p:sp>
      <p:sp>
        <p:nvSpPr>
          <p:cNvPr id="6" name="CaixaDeTexto 5"/>
          <p:cNvSpPr txBox="1"/>
          <p:nvPr/>
        </p:nvSpPr>
        <p:spPr>
          <a:xfrm>
            <a:off x="790683" y="2219977"/>
            <a:ext cx="7508643" cy="523220"/>
          </a:xfrm>
          <a:prstGeom prst="rect">
            <a:avLst/>
          </a:prstGeom>
          <a:noFill/>
        </p:spPr>
        <p:txBody>
          <a:bodyPr wrap="square" rtlCol="0">
            <a:spAutoFit/>
          </a:bodyPr>
          <a:lstStyle/>
          <a:p>
            <a:pPr algn="ctr" defTabSz="449263" fontAlgn="base">
              <a:spcBef>
                <a:spcPct val="0"/>
              </a:spcBef>
              <a:spcAft>
                <a:spcPct val="0"/>
              </a:spcAft>
            </a:pPr>
            <a:r>
              <a:rPr lang="pt-BR" sz="2800" b="1" dirty="0" smtClean="0">
                <a:solidFill>
                  <a:prstClr val="black"/>
                </a:solidFill>
                <a:latin typeface="Verdana" panose="020B0604030504040204" pitchFamily="34" charset="0"/>
                <a:ea typeface="Verdana" panose="020B0604030504040204" pitchFamily="34" charset="0"/>
                <a:cs typeface="Verdana" panose="020B0604030504040204" pitchFamily="34" charset="0"/>
              </a:rPr>
              <a:t>Iniciativas junto à sociedade</a:t>
            </a:r>
            <a:endParaRPr lang="pt-BR" sz="2800" b="1"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pic>
        <p:nvPicPr>
          <p:cNvPr id="3074" name="Picture 2" descr="Presidente José Tadeu da Silva acompanha reunião liderada pelo ministro Armando Monteiro: medidas para a preservação de empreg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0114" y="3095675"/>
            <a:ext cx="3164334" cy="2037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79159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11560" y="1556792"/>
            <a:ext cx="7992888" cy="1538883"/>
          </a:xfrm>
          <a:prstGeom prst="rect">
            <a:avLst/>
          </a:prstGeom>
        </p:spPr>
        <p:txBody>
          <a:bodyPr wrap="square">
            <a:spAutoFit/>
          </a:bodyPr>
          <a:lstStyle/>
          <a:p>
            <a:r>
              <a:rPr lang="pt-BR" b="1" dirty="0"/>
              <a:t> </a:t>
            </a:r>
            <a:r>
              <a:rPr lang="pt-BR" dirty="0">
                <a:latin typeface="Verdana" panose="020B0604030504040204" pitchFamily="34" charset="0"/>
                <a:ea typeface="Verdana" panose="020B0604030504040204" pitchFamily="34" charset="0"/>
                <a:cs typeface="Verdana" panose="020B0604030504040204" pitchFamily="34" charset="0"/>
              </a:rPr>
              <a:t> </a:t>
            </a:r>
          </a:p>
          <a:p>
            <a:pPr algn="just"/>
            <a:endParaRPr lang="pt-BR" sz="2000" dirty="0">
              <a:latin typeface="Verdana" panose="020B0604030504040204" pitchFamily="34" charset="0"/>
              <a:ea typeface="Verdana" panose="020B0604030504040204" pitchFamily="34" charset="0"/>
              <a:cs typeface="Verdana" panose="020B0604030504040204" pitchFamily="34" charset="0"/>
            </a:endParaRPr>
          </a:p>
          <a:p>
            <a:pPr algn="just"/>
            <a:endParaRPr lang="pt-BR" sz="2000" dirty="0" smtClean="0">
              <a:latin typeface="Verdana" panose="020B0604030504040204" pitchFamily="34" charset="0"/>
              <a:ea typeface="Verdana" panose="020B0604030504040204" pitchFamily="34" charset="0"/>
              <a:cs typeface="Verdana" panose="020B0604030504040204" pitchFamily="34" charset="0"/>
            </a:endParaRPr>
          </a:p>
          <a:p>
            <a:endParaRPr lang="pt-BR" dirty="0"/>
          </a:p>
          <a:p>
            <a:endParaRPr lang="pt-BR" dirty="0">
              <a:latin typeface="Verdana" panose="020B0604030504040204" pitchFamily="34" charset="0"/>
              <a:ea typeface="Verdana" panose="020B0604030504040204" pitchFamily="34" charset="0"/>
              <a:cs typeface="Verdana" panose="020B0604030504040204" pitchFamily="34" charset="0"/>
            </a:endParaRPr>
          </a:p>
        </p:txBody>
      </p:sp>
      <p:sp>
        <p:nvSpPr>
          <p:cNvPr id="3" name="Retângulo 2"/>
          <p:cNvSpPr/>
          <p:nvPr/>
        </p:nvSpPr>
        <p:spPr>
          <a:xfrm>
            <a:off x="107504" y="3670010"/>
            <a:ext cx="5103052" cy="2031325"/>
          </a:xfrm>
          <a:prstGeom prst="rect">
            <a:avLst/>
          </a:prstGeom>
        </p:spPr>
        <p:txBody>
          <a:bodyPr wrap="square">
            <a:spAutoFit/>
          </a:bodyPr>
          <a:lstStyle/>
          <a:p>
            <a:pPr marL="285750" indent="-285750" algn="just">
              <a:buFont typeface="Wingdings" panose="05000000000000000000" pitchFamily="2" charset="2"/>
              <a:buChar char="Ø"/>
            </a:pPr>
            <a:r>
              <a:rPr lang="pt-BR" b="1" dirty="0" smtClean="0">
                <a:latin typeface="Verdana" panose="020B0604030504040204" pitchFamily="34" charset="0"/>
                <a:ea typeface="Verdana" panose="020B0604030504040204" pitchFamily="34" charset="0"/>
                <a:cs typeface="Verdana" panose="020B0604030504040204" pitchFamily="34" charset="0"/>
              </a:rPr>
              <a:t>O Confea assinou com o Conselho Nacional do Ministério Público (CNMP), acordo de cooperação visando à adaptação de prédios públicos às exigências da Lei de Acessibilidade (Lei nº 10.048/2010).</a:t>
            </a:r>
            <a:endParaRPr lang="pt-BR" b="1" dirty="0">
              <a:latin typeface="Verdana" panose="020B0604030504040204" pitchFamily="34" charset="0"/>
              <a:ea typeface="Verdana" panose="020B0604030504040204" pitchFamily="34" charset="0"/>
              <a:cs typeface="Verdana" panose="020B0604030504040204" pitchFamily="34" charset="0"/>
            </a:endParaRPr>
          </a:p>
        </p:txBody>
      </p:sp>
      <p:sp>
        <p:nvSpPr>
          <p:cNvPr id="4" name="CaixaDeTexto 3"/>
          <p:cNvSpPr txBox="1"/>
          <p:nvPr/>
        </p:nvSpPr>
        <p:spPr>
          <a:xfrm>
            <a:off x="790683" y="2219977"/>
            <a:ext cx="7508643" cy="523220"/>
          </a:xfrm>
          <a:prstGeom prst="rect">
            <a:avLst/>
          </a:prstGeom>
          <a:noFill/>
        </p:spPr>
        <p:txBody>
          <a:bodyPr wrap="square" rtlCol="0">
            <a:spAutoFit/>
          </a:bodyPr>
          <a:lstStyle/>
          <a:p>
            <a:pPr algn="ctr" defTabSz="449263" fontAlgn="base">
              <a:spcBef>
                <a:spcPct val="0"/>
              </a:spcBef>
              <a:spcAft>
                <a:spcPct val="0"/>
              </a:spcAft>
            </a:pPr>
            <a:r>
              <a:rPr lang="pt-BR" sz="2800" b="1" dirty="0">
                <a:solidFill>
                  <a:prstClr val="black"/>
                </a:solidFill>
                <a:latin typeface="Verdana" panose="020B0604030504040204" pitchFamily="34" charset="0"/>
                <a:ea typeface="Verdana" panose="020B0604030504040204" pitchFamily="34" charset="0"/>
                <a:cs typeface="Verdana" panose="020B0604030504040204" pitchFamily="34" charset="0"/>
              </a:rPr>
              <a:t>Iniciativas junto à sociedade</a:t>
            </a:r>
          </a:p>
        </p:txBody>
      </p:sp>
      <p:pic>
        <p:nvPicPr>
          <p:cNvPr id="1026" name="Picture 2" descr="Presidente  José Tadeu e representantes do Confea com o presidente do CNPM, Rodrigo  Janot. A partir da esquerda: (do Confea) Fátima Có, gerente de Relações  Institucionais, João de Lima, da Procuradoria Jurídica, José Gilberto  de Campos, chefe de gabinete, José Tadeu e Janot, presidentes do Confea e  do CNPM, respectivamente, e Jary Castro, da Gerência  Centro-Oes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3356992"/>
            <a:ext cx="3404120" cy="2559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2595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ttps://mail.google.com/mail/u/0/?ui=2&amp;ik=94ca271e34&amp;view=fimg&amp;th=15c2550d2e9ee352&amp;attid=0.1.1&amp;disp=emb&amp;attbid=ANGjdJ9qWUKUqKdQKuohSVzbbbKC0oBRqCs1G2TQuheg6xinSUWwXKvVeieaUjWyAMXkJSkbAiWvZBgtw622kTcZ3NMWkp5XhtxpKHBAEdaFx6ak0TQWk6VTSTrIoV4&amp;sz=s0-l75-ft&amp;ats=1495275321847&amp;rm=15c2550d2e9ee352&amp;zw&amp;atsh=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04864"/>
            <a:ext cx="9144000" cy="4680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ixaDeTexto 3"/>
          <p:cNvSpPr txBox="1"/>
          <p:nvPr/>
        </p:nvSpPr>
        <p:spPr>
          <a:xfrm>
            <a:off x="1" y="1268760"/>
            <a:ext cx="9036496" cy="769441"/>
          </a:xfrm>
          <a:prstGeom prst="rect">
            <a:avLst/>
          </a:prstGeom>
          <a:noFill/>
        </p:spPr>
        <p:txBody>
          <a:bodyPr wrap="square" rtlCol="0">
            <a:spAutoFit/>
          </a:bodyPr>
          <a:lstStyle/>
          <a:p>
            <a:pPr algn="ctr" defTabSz="449263" fontAlgn="base">
              <a:spcBef>
                <a:spcPct val="0"/>
              </a:spcBef>
              <a:spcAft>
                <a:spcPct val="0"/>
              </a:spcAft>
            </a:pPr>
            <a:r>
              <a:rPr lang="pt-BR" sz="2800" b="1" dirty="0">
                <a:solidFill>
                  <a:prstClr val="black"/>
                </a:solidFill>
                <a:latin typeface="Verdana" panose="020B0604030504040204" pitchFamily="34" charset="0"/>
                <a:ea typeface="Verdana" panose="020B0604030504040204" pitchFamily="34" charset="0"/>
                <a:cs typeface="Verdana" panose="020B0604030504040204" pitchFamily="34" charset="0"/>
              </a:rPr>
              <a:t>Iniciativas junto </a:t>
            </a:r>
            <a:r>
              <a:rPr lang="pt-BR" sz="2800" b="1" dirty="0" smtClean="0">
                <a:solidFill>
                  <a:prstClr val="black"/>
                </a:solidFill>
                <a:latin typeface="Verdana" panose="020B0604030504040204" pitchFamily="34" charset="0"/>
                <a:ea typeface="Verdana" panose="020B0604030504040204" pitchFamily="34" charset="0"/>
                <a:cs typeface="Verdana" panose="020B0604030504040204" pitchFamily="34" charset="0"/>
              </a:rPr>
              <a:t>à ABNT</a:t>
            </a:r>
          </a:p>
          <a:p>
            <a:pPr algn="ctr" defTabSz="449263" fontAlgn="base">
              <a:spcBef>
                <a:spcPct val="0"/>
              </a:spcBef>
              <a:spcAft>
                <a:spcPct val="0"/>
              </a:spcAft>
            </a:pPr>
            <a:r>
              <a:rPr lang="pt-BR" sz="1600" b="1" dirty="0" smtClean="0">
                <a:solidFill>
                  <a:prstClr val="black"/>
                </a:solidFill>
                <a:latin typeface="Verdana" panose="020B0604030504040204" pitchFamily="34" charset="0"/>
                <a:ea typeface="Verdana" panose="020B0604030504040204" pitchFamily="34" charset="0"/>
                <a:cs typeface="Verdana" panose="020B0604030504040204" pitchFamily="34" charset="0"/>
              </a:rPr>
              <a:t>DESCONTOS NAS NORMAS\PARTICIPAÇÃO NAS COMISSÕES TÉCNICAS</a:t>
            </a:r>
            <a:endParaRPr lang="pt-BR" sz="1600" b="1"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219021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11560" y="1556792"/>
            <a:ext cx="7992888" cy="1538883"/>
          </a:xfrm>
          <a:prstGeom prst="rect">
            <a:avLst/>
          </a:prstGeom>
        </p:spPr>
        <p:txBody>
          <a:bodyPr wrap="square">
            <a:spAutoFit/>
          </a:bodyPr>
          <a:lstStyle/>
          <a:p>
            <a:r>
              <a:rPr lang="pt-BR" b="1" dirty="0"/>
              <a:t> </a:t>
            </a:r>
            <a:r>
              <a:rPr lang="pt-BR" dirty="0">
                <a:latin typeface="Verdana" panose="020B0604030504040204" pitchFamily="34" charset="0"/>
                <a:ea typeface="Verdana" panose="020B0604030504040204" pitchFamily="34" charset="0"/>
                <a:cs typeface="Verdana" panose="020B0604030504040204" pitchFamily="34" charset="0"/>
              </a:rPr>
              <a:t> </a:t>
            </a:r>
          </a:p>
          <a:p>
            <a:pPr algn="just"/>
            <a:endParaRPr lang="pt-BR" sz="2000" dirty="0">
              <a:latin typeface="Verdana" panose="020B0604030504040204" pitchFamily="34" charset="0"/>
              <a:ea typeface="Verdana" panose="020B0604030504040204" pitchFamily="34" charset="0"/>
              <a:cs typeface="Verdana" panose="020B0604030504040204" pitchFamily="34" charset="0"/>
            </a:endParaRPr>
          </a:p>
          <a:p>
            <a:pPr algn="just"/>
            <a:endParaRPr lang="pt-BR" sz="2000" dirty="0" smtClean="0">
              <a:latin typeface="Verdana" panose="020B0604030504040204" pitchFamily="34" charset="0"/>
              <a:ea typeface="Verdana" panose="020B0604030504040204" pitchFamily="34" charset="0"/>
              <a:cs typeface="Verdana" panose="020B0604030504040204" pitchFamily="34" charset="0"/>
            </a:endParaRPr>
          </a:p>
          <a:p>
            <a:endParaRPr lang="pt-BR" dirty="0"/>
          </a:p>
          <a:p>
            <a:endParaRPr lang="pt-BR" dirty="0">
              <a:latin typeface="Verdana" panose="020B0604030504040204" pitchFamily="34" charset="0"/>
              <a:ea typeface="Verdana" panose="020B0604030504040204" pitchFamily="34" charset="0"/>
              <a:cs typeface="Verdana" panose="020B0604030504040204" pitchFamily="34" charset="0"/>
            </a:endParaRPr>
          </a:p>
        </p:txBody>
      </p:sp>
      <p:sp>
        <p:nvSpPr>
          <p:cNvPr id="5" name="CaixaDeTexto 4"/>
          <p:cNvSpPr txBox="1"/>
          <p:nvPr/>
        </p:nvSpPr>
        <p:spPr>
          <a:xfrm>
            <a:off x="790682" y="1295182"/>
            <a:ext cx="7508643" cy="523220"/>
          </a:xfrm>
          <a:prstGeom prst="rect">
            <a:avLst/>
          </a:prstGeom>
          <a:noFill/>
        </p:spPr>
        <p:txBody>
          <a:bodyPr wrap="square" rtlCol="0">
            <a:spAutoFit/>
          </a:bodyPr>
          <a:lstStyle/>
          <a:p>
            <a:pPr algn="ctr" defTabSz="449263" fontAlgn="base">
              <a:spcBef>
                <a:spcPct val="0"/>
              </a:spcBef>
              <a:spcAft>
                <a:spcPct val="0"/>
              </a:spcAft>
            </a:pPr>
            <a:r>
              <a:rPr lang="pt-BR" sz="2800" b="1" dirty="0" smtClean="0">
                <a:solidFill>
                  <a:prstClr val="black"/>
                </a:solidFill>
                <a:latin typeface="Verdana" panose="020B0604030504040204" pitchFamily="34" charset="0"/>
                <a:ea typeface="Verdana" panose="020B0604030504040204" pitchFamily="34" charset="0"/>
                <a:cs typeface="Verdana" panose="020B0604030504040204" pitchFamily="34" charset="0"/>
              </a:rPr>
              <a:t>Iniciativas junto à sociedade</a:t>
            </a:r>
            <a:endParaRPr lang="pt-BR" sz="2800" b="1"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tângulo 2"/>
          <p:cNvSpPr/>
          <p:nvPr/>
        </p:nvSpPr>
        <p:spPr>
          <a:xfrm>
            <a:off x="1140932" y="1895346"/>
            <a:ext cx="7110778" cy="1754326"/>
          </a:xfrm>
          <a:prstGeom prst="rect">
            <a:avLst/>
          </a:prstGeom>
        </p:spPr>
        <p:txBody>
          <a:bodyPr wrap="square">
            <a:spAutoFit/>
          </a:bodyPr>
          <a:lstStyle/>
          <a:p>
            <a:pPr marL="742950" lvl="1" indent="-285750" algn="just">
              <a:buFont typeface="Wingdings" panose="05000000000000000000" pitchFamily="2" charset="2"/>
              <a:buChar char="Ø"/>
            </a:pPr>
            <a:r>
              <a:rPr lang="pt-BR" dirty="0" smtClean="0">
                <a:latin typeface="Verdana" panose="020B0604030504040204" pitchFamily="34" charset="0"/>
                <a:ea typeface="Verdana" panose="020B0604030504040204" pitchFamily="34" charset="0"/>
                <a:cs typeface="Verdana" panose="020B0604030504040204" pitchFamily="34" charset="0"/>
              </a:rPr>
              <a:t>O debate em torno de temas emergentes como a inovação e as perspectivas para os setores elétrico e hídrico também integra as ações do </a:t>
            </a:r>
            <a:r>
              <a:rPr lang="pt-BR" dirty="0" err="1" smtClean="0">
                <a:latin typeface="Verdana" panose="020B0604030504040204" pitchFamily="34" charset="0"/>
                <a:ea typeface="Verdana" panose="020B0604030504040204" pitchFamily="34" charset="0"/>
                <a:cs typeface="Verdana" panose="020B0604030504040204" pitchFamily="34" charset="0"/>
              </a:rPr>
              <a:t>Confea</a:t>
            </a:r>
            <a:r>
              <a:rPr lang="pt-BR" dirty="0" smtClean="0">
                <a:latin typeface="Verdana" panose="020B0604030504040204" pitchFamily="34" charset="0"/>
                <a:ea typeface="Verdana" panose="020B0604030504040204" pitchFamily="34" charset="0"/>
                <a:cs typeface="Verdana" panose="020B0604030504040204" pitchFamily="34" charset="0"/>
              </a:rPr>
              <a:t>. Eventos Preparatório do </a:t>
            </a:r>
            <a:r>
              <a:rPr lang="pt-BR" b="1" u="sng" dirty="0" smtClean="0">
                <a:latin typeface="Verdana" panose="020B0604030504040204" pitchFamily="34" charset="0"/>
                <a:ea typeface="Verdana" panose="020B0604030504040204" pitchFamily="34" charset="0"/>
                <a:cs typeface="Verdana" panose="020B0604030504040204" pitchFamily="34" charset="0"/>
              </a:rPr>
              <a:t>Fórum Mundial da Água de 2018</a:t>
            </a:r>
            <a:r>
              <a:rPr lang="pt-BR" b="1" dirty="0" smtClean="0">
                <a:latin typeface="Verdana" panose="020B0604030504040204" pitchFamily="34" charset="0"/>
                <a:ea typeface="Verdana" panose="020B0604030504040204" pitchFamily="34" charset="0"/>
                <a:cs typeface="Verdana" panose="020B0604030504040204" pitchFamily="34" charset="0"/>
              </a:rPr>
              <a:t> </a:t>
            </a:r>
            <a:r>
              <a:rPr lang="pt-BR" dirty="0" smtClean="0">
                <a:latin typeface="Verdana" panose="020B0604030504040204" pitchFamily="34" charset="0"/>
                <a:ea typeface="Verdana" panose="020B0604030504040204" pitchFamily="34" charset="0"/>
                <a:cs typeface="Verdana" panose="020B0604030504040204" pitchFamily="34" charset="0"/>
              </a:rPr>
              <a:t>– Brasília - DF</a:t>
            </a:r>
          </a:p>
          <a:p>
            <a:pPr marL="742950" lvl="1" indent="-285750" algn="just">
              <a:buFont typeface="Wingdings" panose="05000000000000000000" pitchFamily="2" charset="2"/>
              <a:buChar char="Ø"/>
            </a:pPr>
            <a:endParaRPr lang="pt-BR" dirty="0">
              <a:latin typeface="Verdana" panose="020B0604030504040204" pitchFamily="34" charset="0"/>
              <a:ea typeface="Verdana" panose="020B0604030504040204" pitchFamily="34" charset="0"/>
              <a:cs typeface="Verdana" panose="020B0604030504040204" pitchFamily="34" charset="0"/>
            </a:endParaRPr>
          </a:p>
        </p:txBody>
      </p:sp>
      <p:pic>
        <p:nvPicPr>
          <p:cNvPr id="3074" name="Picture 2" descr="clique para ver a imagem no tamanho origin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3686225"/>
            <a:ext cx="6922740" cy="3115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87846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9" descr="IMG_1025"/>
          <p:cNvPicPr>
            <a:picLocks noChangeAspect="1" noChangeArrowheads="1"/>
          </p:cNvPicPr>
          <p:nvPr/>
        </p:nvPicPr>
        <p:blipFill>
          <a:blip r:embed="rId2">
            <a:extLst>
              <a:ext uri="{28A0092B-C50C-407E-A947-70E740481C1C}">
                <a14:useLocalDpi xmlns:a14="http://schemas.microsoft.com/office/drawing/2010/main" val="0"/>
              </a:ext>
            </a:extLst>
          </a:blip>
          <a:srcRect l="10814" t="18016" b="13512"/>
          <a:stretch>
            <a:fillRect/>
          </a:stretch>
        </p:blipFill>
        <p:spPr bwMode="auto">
          <a:xfrm>
            <a:off x="4038600" y="3975100"/>
            <a:ext cx="5105400" cy="28829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14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71900"/>
            <a:ext cx="4191000" cy="31432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14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3940175"/>
          </a:xfrm>
          <a:prstGeom prst="rect">
            <a:avLst/>
          </a:prstGeom>
          <a:noFill/>
          <a:ln w="25400">
            <a:solidFill>
              <a:srgbClr val="FF33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149" name="Picture 7" descr="Uno Rontan (5)"/>
          <p:cNvPicPr>
            <a:picLocks noChangeAspect="1" noChangeArrowheads="1"/>
          </p:cNvPicPr>
          <p:nvPr/>
        </p:nvPicPr>
        <p:blipFill>
          <a:blip r:embed="rId5">
            <a:extLst>
              <a:ext uri="{28A0092B-C50C-407E-A947-70E740481C1C}">
                <a14:useLocalDpi xmlns:a14="http://schemas.microsoft.com/office/drawing/2010/main" val="0"/>
              </a:ext>
            </a:extLst>
          </a:blip>
          <a:srcRect t="12701" r="11107" b="15343"/>
          <a:stretch>
            <a:fillRect/>
          </a:stretch>
        </p:blipFill>
        <p:spPr bwMode="auto">
          <a:xfrm>
            <a:off x="304800" y="2743200"/>
            <a:ext cx="2971800" cy="18049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150" name="Picture 8" descr="pentax"/>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67400" y="2895600"/>
            <a:ext cx="3276600" cy="183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Rectangle 3"/>
          <p:cNvSpPr>
            <a:spLocks noChangeArrowheads="1"/>
          </p:cNvSpPr>
          <p:nvPr/>
        </p:nvSpPr>
        <p:spPr bwMode="auto">
          <a:xfrm>
            <a:off x="1295400" y="0"/>
            <a:ext cx="7848600" cy="255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457200" indent="-457200" algn="ctr">
              <a:spcBef>
                <a:spcPct val="50000"/>
              </a:spcBef>
              <a:buClr>
                <a:schemeClr val="tx2"/>
              </a:buClr>
              <a:buSzPct val="75000"/>
              <a:buFont typeface="Wingdings" pitchFamily="2" charset="2"/>
              <a:buNone/>
              <a:defRPr/>
            </a:pPr>
            <a:r>
              <a:rPr lang="en-GB" sz="5400" b="1">
                <a:effectLst>
                  <a:outerShdw blurRad="38100" dist="38100" dir="2700000" algn="tl">
                    <a:srgbClr val="000000"/>
                  </a:outerShdw>
                </a:effectLst>
                <a:latin typeface="Arial Narrow" pitchFamily="34" charset="0"/>
              </a:rPr>
              <a:t> </a:t>
            </a:r>
            <a:r>
              <a:rPr lang="en-GB" sz="3600" b="1">
                <a:latin typeface="Arial" charset="0"/>
              </a:rPr>
              <a:t>VALORIZAÇÃO PROFISSIONAL</a:t>
            </a:r>
          </a:p>
          <a:p>
            <a:pPr marL="457200" indent="-457200" algn="ctr">
              <a:lnSpc>
                <a:spcPct val="85000"/>
              </a:lnSpc>
              <a:spcBef>
                <a:spcPct val="50000"/>
              </a:spcBef>
              <a:buClr>
                <a:schemeClr val="tx2"/>
              </a:buClr>
              <a:buSzPct val="75000"/>
              <a:buFont typeface="Wingdings" pitchFamily="2" charset="2"/>
              <a:buNone/>
              <a:defRPr/>
            </a:pPr>
            <a:r>
              <a:rPr lang="en-GB" sz="4000" b="1">
                <a:latin typeface="Arial" charset="0"/>
              </a:rPr>
              <a:t>FISCALIZAÇÃO ATUANTE</a:t>
            </a:r>
          </a:p>
          <a:p>
            <a:pPr marL="457200" indent="-457200" algn="ctr">
              <a:lnSpc>
                <a:spcPct val="85000"/>
              </a:lnSpc>
              <a:spcBef>
                <a:spcPct val="50000"/>
              </a:spcBef>
              <a:buClr>
                <a:schemeClr val="tx1"/>
              </a:buClr>
              <a:buSzPct val="75000"/>
              <a:buFont typeface="Wingdings" pitchFamily="2" charset="2"/>
              <a:buNone/>
              <a:defRPr/>
            </a:pPr>
            <a:endParaRPr lang="en-GB" sz="4000" b="1">
              <a:latin typeface="Arial" charset="0"/>
            </a:endParaRPr>
          </a:p>
        </p:txBody>
      </p:sp>
    </p:spTree>
    <p:extLst>
      <p:ext uri="{BB962C8B-B14F-4D97-AF65-F5344CB8AC3E}">
        <p14:creationId xmlns:p14="http://schemas.microsoft.com/office/powerpoint/2010/main" val="36979772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539552" y="1340768"/>
            <a:ext cx="8136904" cy="5262979"/>
          </a:xfrm>
          <a:prstGeom prst="rect">
            <a:avLst/>
          </a:prstGeom>
        </p:spPr>
        <p:txBody>
          <a:bodyPr wrap="square">
            <a:spAutoFit/>
          </a:bodyPr>
          <a:lstStyle/>
          <a:p>
            <a:pPr algn="just"/>
            <a:r>
              <a:rPr lang="pt-BR" sz="2800" b="1" u="sng" dirty="0" smtClean="0"/>
              <a:t>Edital de Chamamento para Parcerias </a:t>
            </a:r>
            <a:r>
              <a:rPr lang="pt-BR" sz="2800" b="1" u="sng" dirty="0" err="1" smtClean="0"/>
              <a:t>Confea</a:t>
            </a:r>
            <a:r>
              <a:rPr lang="pt-BR" sz="2800" b="1" u="sng" dirty="0" smtClean="0"/>
              <a:t> 2017</a:t>
            </a:r>
            <a:r>
              <a:rPr lang="pt-BR" sz="2800" b="1" dirty="0" smtClean="0"/>
              <a:t>: Os </a:t>
            </a:r>
            <a:r>
              <a:rPr lang="pt-BR" sz="2800" b="1" dirty="0"/>
              <a:t>objetos que tratarão os termos de fomento são relacionados às áreas de interesse como EXERCÍCIO E REGULAMENTAÇÃO PROFISSIONAL, FISCALIZAÇÃO, ÉTICA, VALORIZAÇÃO E APRIMORAMENTO PROFISSIONAL, BEM COMO AS POLÍTICAS PÚBLICAS RELACIONADAS AO EXERCÍCIO E ATIVIDADES DAS PROFISSÕES VINCULADAS AO SISTEMA </a:t>
            </a:r>
            <a:r>
              <a:rPr lang="pt-BR" sz="2800" b="1" dirty="0" smtClean="0"/>
              <a:t>CONFEA/CREA.</a:t>
            </a:r>
          </a:p>
          <a:p>
            <a:pPr algn="just"/>
            <a:endParaRPr lang="pt-BR" sz="2800" b="1" dirty="0"/>
          </a:p>
          <a:p>
            <a:pPr algn="just"/>
            <a:r>
              <a:rPr lang="pt-BR" sz="2800" b="1" dirty="0" smtClean="0"/>
              <a:t>Foram protocolizados 100 de projetos no </a:t>
            </a:r>
            <a:r>
              <a:rPr lang="pt-BR" sz="2800" b="1" dirty="0" err="1" smtClean="0"/>
              <a:t>Confea</a:t>
            </a:r>
            <a:r>
              <a:rPr lang="pt-BR" sz="2800" b="1" dirty="0" smtClean="0"/>
              <a:t>, resultado está publicado no site do </a:t>
            </a:r>
            <a:r>
              <a:rPr lang="pt-BR" sz="2800" b="1" dirty="0" err="1" smtClean="0"/>
              <a:t>Confea</a:t>
            </a:r>
            <a:r>
              <a:rPr lang="pt-BR" sz="2800" b="1" dirty="0" smtClean="0"/>
              <a:t>.</a:t>
            </a:r>
            <a:endParaRPr lang="pt-BR" sz="2800" b="1" dirty="0"/>
          </a:p>
        </p:txBody>
      </p:sp>
    </p:spTree>
    <p:extLst>
      <p:ext uri="{BB962C8B-B14F-4D97-AF65-F5344CB8AC3E}">
        <p14:creationId xmlns:p14="http://schemas.microsoft.com/office/powerpoint/2010/main" val="18814741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p:cNvSpPr txBox="1">
            <a:spLocks noChangeArrowheads="1"/>
          </p:cNvSpPr>
          <p:nvPr/>
        </p:nvSpPr>
        <p:spPr bwMode="auto">
          <a:xfrm>
            <a:off x="249238" y="1079500"/>
            <a:ext cx="8643937" cy="1411288"/>
          </a:xfrm>
          <a:prstGeom prst="rect">
            <a:avLst/>
          </a:prstGeom>
          <a:noFill/>
          <a:ln w="9525">
            <a:noFill/>
            <a:round/>
            <a:headEnd/>
            <a:tailEnd/>
          </a:ln>
          <a:effectLst/>
        </p:spPr>
        <p:txBody>
          <a:bodyPr lIns="0" tIns="0" rIns="0" bIns="0" anchor="ctr">
            <a:prstTxWarp prst="textNoShape">
              <a:avLst/>
            </a:prstTxWarp>
          </a:bodyPr>
          <a:lstStyle/>
          <a:p>
            <a:pPr marL="833438" indent="-833438" algn="ctr">
              <a:buClr>
                <a:srgbClr val="FFFF00"/>
              </a:buClr>
              <a:buSzPct val="100000"/>
              <a:buFont typeface="Times New Roman" charset="0"/>
              <a:buNone/>
              <a:tabLst>
                <a:tab pos="833438" algn="l"/>
                <a:tab pos="1281113" algn="l"/>
                <a:tab pos="1730375" algn="l"/>
                <a:tab pos="2179638" algn="l"/>
                <a:tab pos="2628900" algn="l"/>
                <a:tab pos="3078163" algn="l"/>
                <a:tab pos="3527425" algn="l"/>
                <a:tab pos="3976688" algn="l"/>
                <a:tab pos="4425950" algn="l"/>
                <a:tab pos="4875213" algn="l"/>
                <a:tab pos="5324475" algn="l"/>
                <a:tab pos="5773738" algn="l"/>
                <a:tab pos="6223000" algn="l"/>
                <a:tab pos="6672263" algn="l"/>
                <a:tab pos="7121525" algn="l"/>
                <a:tab pos="7570788" algn="l"/>
                <a:tab pos="8020050" algn="l"/>
                <a:tab pos="8469313" algn="l"/>
                <a:tab pos="8918575" algn="l"/>
                <a:tab pos="9367838" algn="l"/>
                <a:tab pos="9817100" algn="l"/>
              </a:tabLst>
            </a:pPr>
            <a:r>
              <a:rPr lang="en-GB" sz="4000" b="1" i="1" dirty="0">
                <a:solidFill>
                  <a:srgbClr val="FFFF00"/>
                </a:solidFill>
              </a:rPr>
              <a:t>     </a:t>
            </a:r>
            <a:endParaRPr lang="en-GB" sz="4000" b="1" dirty="0">
              <a:solidFill>
                <a:srgbClr val="FFFF00"/>
              </a:solidFill>
            </a:endParaRPr>
          </a:p>
        </p:txBody>
      </p:sp>
      <p:pic>
        <p:nvPicPr>
          <p:cNvPr id="14340" name="Imagem 3"/>
          <p:cNvPicPr>
            <a:picLocks noChangeAspect="1"/>
          </p:cNvPicPr>
          <p:nvPr/>
        </p:nvPicPr>
        <p:blipFill>
          <a:blip r:embed="rId3"/>
          <a:srcRect/>
          <a:stretch>
            <a:fillRect/>
          </a:stretch>
        </p:blipFill>
        <p:spPr bwMode="auto">
          <a:xfrm>
            <a:off x="0" y="0"/>
            <a:ext cx="2501900" cy="565150"/>
          </a:xfrm>
          <a:prstGeom prst="rect">
            <a:avLst/>
          </a:prstGeom>
          <a:noFill/>
          <a:ln w="9525">
            <a:noFill/>
            <a:miter lim="800000"/>
            <a:headEnd/>
            <a:tailEnd/>
          </a:ln>
        </p:spPr>
      </p:pic>
      <p:pic>
        <p:nvPicPr>
          <p:cNvPr id="7" name="Picture 6"/>
          <p:cNvPicPr>
            <a:picLocks noChangeAspect="1"/>
          </p:cNvPicPr>
          <p:nvPr/>
        </p:nvPicPr>
        <p:blipFill>
          <a:blip r:embed="rId4"/>
          <a:stretch>
            <a:fillRect/>
          </a:stretch>
        </p:blipFill>
        <p:spPr>
          <a:xfrm>
            <a:off x="0" y="0"/>
            <a:ext cx="9144000" cy="6858000"/>
          </a:xfrm>
          <a:prstGeom prst="rect">
            <a:avLst/>
          </a:prstGeom>
        </p:spPr>
      </p:pic>
      <p:sp>
        <p:nvSpPr>
          <p:cNvPr id="8" name="Down Arrow 7"/>
          <p:cNvSpPr/>
          <p:nvPr/>
        </p:nvSpPr>
        <p:spPr>
          <a:xfrm>
            <a:off x="2514600" y="533400"/>
            <a:ext cx="457200" cy="533400"/>
          </a:xfrm>
          <a:prstGeom prst="down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364416697"/>
      </p:ext>
    </p:extLst>
  </p:cSld>
  <p:clrMapOvr>
    <a:masterClrMapping/>
  </p:clrMapOvr>
  <p:transition spd="slow">
    <p:wip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11560" y="1556792"/>
            <a:ext cx="7992888" cy="1538883"/>
          </a:xfrm>
          <a:prstGeom prst="rect">
            <a:avLst/>
          </a:prstGeom>
        </p:spPr>
        <p:txBody>
          <a:bodyPr wrap="square">
            <a:spAutoFit/>
          </a:bodyPr>
          <a:lstStyle/>
          <a:p>
            <a:r>
              <a:rPr lang="pt-BR" b="1" dirty="0"/>
              <a:t> </a:t>
            </a:r>
            <a:r>
              <a:rPr lang="pt-BR" dirty="0">
                <a:latin typeface="Verdana" panose="020B0604030504040204" pitchFamily="34" charset="0"/>
                <a:ea typeface="Verdana" panose="020B0604030504040204" pitchFamily="34" charset="0"/>
                <a:cs typeface="Verdana" panose="020B0604030504040204" pitchFamily="34" charset="0"/>
              </a:rPr>
              <a:t> </a:t>
            </a:r>
          </a:p>
          <a:p>
            <a:pPr algn="just"/>
            <a:endParaRPr lang="pt-BR" sz="2000" dirty="0">
              <a:latin typeface="Verdana" panose="020B0604030504040204" pitchFamily="34" charset="0"/>
              <a:ea typeface="Verdana" panose="020B0604030504040204" pitchFamily="34" charset="0"/>
              <a:cs typeface="Verdana" panose="020B0604030504040204" pitchFamily="34" charset="0"/>
            </a:endParaRPr>
          </a:p>
          <a:p>
            <a:pPr algn="just"/>
            <a:endParaRPr lang="pt-BR" sz="2000" dirty="0" smtClean="0">
              <a:latin typeface="Verdana" panose="020B0604030504040204" pitchFamily="34" charset="0"/>
              <a:ea typeface="Verdana" panose="020B0604030504040204" pitchFamily="34" charset="0"/>
              <a:cs typeface="Verdana" panose="020B0604030504040204" pitchFamily="34" charset="0"/>
            </a:endParaRPr>
          </a:p>
          <a:p>
            <a:endParaRPr lang="pt-BR" dirty="0"/>
          </a:p>
          <a:p>
            <a:endParaRPr lang="pt-BR" dirty="0">
              <a:latin typeface="Verdana" panose="020B0604030504040204" pitchFamily="34" charset="0"/>
              <a:ea typeface="Verdana" panose="020B0604030504040204" pitchFamily="34" charset="0"/>
              <a:cs typeface="Verdana" panose="020B0604030504040204" pitchFamily="34" charset="0"/>
            </a:endParaRPr>
          </a:p>
        </p:txBody>
      </p:sp>
      <p:sp>
        <p:nvSpPr>
          <p:cNvPr id="3" name="CaixaDeTexto 2"/>
          <p:cNvSpPr txBox="1"/>
          <p:nvPr/>
        </p:nvSpPr>
        <p:spPr>
          <a:xfrm>
            <a:off x="790683" y="2219977"/>
            <a:ext cx="7508643" cy="523220"/>
          </a:xfrm>
          <a:prstGeom prst="rect">
            <a:avLst/>
          </a:prstGeom>
          <a:noFill/>
        </p:spPr>
        <p:txBody>
          <a:bodyPr wrap="square" rtlCol="0">
            <a:spAutoFit/>
          </a:bodyPr>
          <a:lstStyle/>
          <a:p>
            <a:pPr algn="ctr" defTabSz="449263" fontAlgn="base">
              <a:spcBef>
                <a:spcPct val="0"/>
              </a:spcBef>
              <a:spcAft>
                <a:spcPct val="0"/>
              </a:spcAft>
            </a:pPr>
            <a:r>
              <a:rPr lang="pt-BR" sz="2800" b="1" dirty="0" smtClean="0">
                <a:solidFill>
                  <a:prstClr val="black"/>
                </a:solidFill>
                <a:latin typeface="Verdana" panose="020B0604030504040204" pitchFamily="34" charset="0"/>
                <a:ea typeface="Verdana" panose="020B0604030504040204" pitchFamily="34" charset="0"/>
                <a:cs typeface="Verdana" panose="020B0604030504040204" pitchFamily="34" charset="0"/>
              </a:rPr>
              <a:t>Agradecemos a </a:t>
            </a:r>
            <a:r>
              <a:rPr lang="pt-BR" sz="2800" b="1" dirty="0" smtClean="0">
                <a:solidFill>
                  <a:prstClr val="black"/>
                </a:solidFill>
                <a:latin typeface="Verdana" panose="020B0604030504040204" pitchFamily="34" charset="0"/>
                <a:ea typeface="Verdana" panose="020B0604030504040204" pitchFamily="34" charset="0"/>
                <a:cs typeface="Verdana" panose="020B0604030504040204" pitchFamily="34" charset="0"/>
              </a:rPr>
              <a:t>atenção!</a:t>
            </a:r>
            <a:endParaRPr lang="pt-BR" sz="2800" b="1"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4" name="Retângulo 3"/>
          <p:cNvSpPr/>
          <p:nvPr/>
        </p:nvSpPr>
        <p:spPr>
          <a:xfrm>
            <a:off x="790684" y="4915034"/>
            <a:ext cx="8102046" cy="1754326"/>
          </a:xfrm>
          <a:prstGeom prst="rect">
            <a:avLst/>
          </a:prstGeom>
        </p:spPr>
        <p:txBody>
          <a:bodyPr wrap="square">
            <a:spAutoFit/>
          </a:bodyPr>
          <a:lstStyle/>
          <a:p>
            <a:pPr marL="285750" indent="-285750" algn="just">
              <a:buFont typeface="Wingdings" panose="05000000000000000000" pitchFamily="2" charset="2"/>
              <a:buChar char="Ø"/>
            </a:pPr>
            <a:endParaRPr lang="pt-BR" b="1" dirty="0" smtClean="0">
              <a:latin typeface="Verdana" panose="020B0604030504040204" pitchFamily="34" charset="0"/>
              <a:ea typeface="Verdana" panose="020B0604030504040204" pitchFamily="34" charset="0"/>
              <a:cs typeface="Verdana" panose="020B0604030504040204" pitchFamily="34" charset="0"/>
            </a:endParaRPr>
          </a:p>
          <a:p>
            <a:r>
              <a:rPr lang="pt-BR" b="1" dirty="0" smtClean="0">
                <a:latin typeface="Verdana" panose="020B0604030504040204" pitchFamily="34" charset="0"/>
                <a:ea typeface="Verdana" panose="020B0604030504040204" pitchFamily="34" charset="0"/>
                <a:cs typeface="Verdana" panose="020B0604030504040204" pitchFamily="34" charset="0"/>
              </a:rPr>
              <a:t>Eng. </a:t>
            </a:r>
            <a:r>
              <a:rPr lang="pt-BR" b="1" dirty="0" smtClean="0">
                <a:latin typeface="Verdana" panose="020B0604030504040204" pitchFamily="34" charset="0"/>
                <a:ea typeface="Verdana" panose="020B0604030504040204" pitchFamily="34" charset="0"/>
                <a:cs typeface="Verdana" panose="020B0604030504040204" pitchFamily="34" charset="0"/>
              </a:rPr>
              <a:t>Civil </a:t>
            </a:r>
            <a:r>
              <a:rPr lang="pt-BR" b="1" dirty="0" smtClean="0">
                <a:latin typeface="Verdana" panose="020B0604030504040204" pitchFamily="34" charset="0"/>
                <a:ea typeface="Verdana" panose="020B0604030504040204" pitchFamily="34" charset="0"/>
                <a:cs typeface="Verdana" panose="020B0604030504040204" pitchFamily="34" charset="0"/>
              </a:rPr>
              <a:t>José Gilberto Pereira de Campos</a:t>
            </a:r>
          </a:p>
          <a:p>
            <a:r>
              <a:rPr lang="pt-BR" b="1" dirty="0" smtClean="0">
                <a:latin typeface="Verdana" panose="020B0604030504040204" pitchFamily="34" charset="0"/>
                <a:ea typeface="Verdana" panose="020B0604030504040204" pitchFamily="34" charset="0"/>
                <a:cs typeface="Verdana" panose="020B0604030504040204" pitchFamily="34" charset="0"/>
              </a:rPr>
              <a:t>Assessor da Presidência</a:t>
            </a:r>
          </a:p>
          <a:p>
            <a:r>
              <a:rPr lang="pt-BR" b="1" dirty="0" smtClean="0">
                <a:latin typeface="Verdana" panose="020B0604030504040204" pitchFamily="34" charset="0"/>
                <a:ea typeface="Verdana" panose="020B0604030504040204" pitchFamily="34" charset="0"/>
                <a:cs typeface="Verdana" panose="020B0604030504040204" pitchFamily="34" charset="0"/>
              </a:rPr>
              <a:t>Conselho Federal de Engenharia e Agronomia </a:t>
            </a:r>
            <a:r>
              <a:rPr lang="pt-BR" b="1" dirty="0" smtClean="0">
                <a:latin typeface="Verdana" panose="020B0604030504040204" pitchFamily="34" charset="0"/>
                <a:ea typeface="Verdana" panose="020B0604030504040204" pitchFamily="34" charset="0"/>
                <a:cs typeface="Verdana" panose="020B0604030504040204" pitchFamily="34" charset="0"/>
                <a:hlinkClick r:id="rId2"/>
              </a:rPr>
              <a:t>jgilberto.campos@confea.org.br</a:t>
            </a:r>
            <a:endParaRPr lang="pt-BR" b="1" dirty="0" smtClean="0">
              <a:latin typeface="Verdana" panose="020B0604030504040204" pitchFamily="34" charset="0"/>
              <a:ea typeface="Verdana" panose="020B0604030504040204" pitchFamily="34" charset="0"/>
              <a:cs typeface="Verdana" panose="020B0604030504040204" pitchFamily="34" charset="0"/>
            </a:endParaRPr>
          </a:p>
          <a:p>
            <a:endParaRPr lang="pt-BR" b="1" dirty="0">
              <a:latin typeface="Verdana" panose="020B0604030504040204" pitchFamily="34" charset="0"/>
              <a:ea typeface="Verdana" panose="020B0604030504040204" pitchFamily="34" charset="0"/>
              <a:cs typeface="Verdana" panose="020B0604030504040204" pitchFamily="34" charset="0"/>
            </a:endParaRPr>
          </a:p>
        </p:txBody>
      </p:sp>
      <p:sp>
        <p:nvSpPr>
          <p:cNvPr id="5" name="Retângulo 4"/>
          <p:cNvSpPr/>
          <p:nvPr/>
        </p:nvSpPr>
        <p:spPr>
          <a:xfrm>
            <a:off x="790684" y="3389529"/>
            <a:ext cx="8102046" cy="1477328"/>
          </a:xfrm>
          <a:prstGeom prst="rect">
            <a:avLst/>
          </a:prstGeom>
        </p:spPr>
        <p:txBody>
          <a:bodyPr wrap="square">
            <a:spAutoFit/>
          </a:bodyPr>
          <a:lstStyle/>
          <a:p>
            <a:pPr marL="285750" indent="-285750" algn="just">
              <a:buFont typeface="Wingdings" panose="05000000000000000000" pitchFamily="2" charset="2"/>
              <a:buChar char="Ø"/>
            </a:pPr>
            <a:endParaRPr lang="pt-BR" b="1" dirty="0" smtClean="0">
              <a:latin typeface="Verdana" panose="020B0604030504040204" pitchFamily="34" charset="0"/>
              <a:ea typeface="Verdana" panose="020B0604030504040204" pitchFamily="34" charset="0"/>
              <a:cs typeface="Verdana" panose="020B0604030504040204" pitchFamily="34" charset="0"/>
            </a:endParaRPr>
          </a:p>
          <a:p>
            <a:r>
              <a:rPr lang="pt-BR" b="1" dirty="0" smtClean="0">
                <a:latin typeface="Verdana" panose="020B0604030504040204" pitchFamily="34" charset="0"/>
                <a:ea typeface="Verdana" panose="020B0604030504040204" pitchFamily="34" charset="0"/>
                <a:cs typeface="Verdana" panose="020B0604030504040204" pitchFamily="34" charset="0"/>
              </a:rPr>
              <a:t>Eng. </a:t>
            </a:r>
            <a:r>
              <a:rPr lang="pt-BR" b="1" dirty="0" smtClean="0">
                <a:latin typeface="Verdana" panose="020B0604030504040204" pitchFamily="34" charset="0"/>
                <a:ea typeface="Verdana" panose="020B0604030504040204" pitchFamily="34" charset="0"/>
                <a:cs typeface="Verdana" panose="020B0604030504040204" pitchFamily="34" charset="0"/>
              </a:rPr>
              <a:t>Civil </a:t>
            </a:r>
            <a:r>
              <a:rPr lang="pt-BR" b="1" dirty="0" smtClean="0">
                <a:latin typeface="Verdana" panose="020B0604030504040204" pitchFamily="34" charset="0"/>
                <a:ea typeface="Verdana" panose="020B0604030504040204" pitchFamily="34" charset="0"/>
                <a:cs typeface="Verdana" panose="020B0604030504040204" pitchFamily="34" charset="0"/>
              </a:rPr>
              <a:t>José Tadeu da Silva</a:t>
            </a:r>
          </a:p>
          <a:p>
            <a:r>
              <a:rPr lang="pt-BR" b="1" dirty="0" smtClean="0">
                <a:latin typeface="Verdana" panose="020B0604030504040204" pitchFamily="34" charset="0"/>
                <a:ea typeface="Verdana" panose="020B0604030504040204" pitchFamily="34" charset="0"/>
                <a:cs typeface="Verdana" panose="020B0604030504040204" pitchFamily="34" charset="0"/>
              </a:rPr>
              <a:t>Presidente do Conselho Federal de Engenharia e Agronomia </a:t>
            </a:r>
            <a:r>
              <a:rPr lang="pt-BR" b="1" dirty="0" smtClean="0">
                <a:latin typeface="Verdana" panose="020B0604030504040204" pitchFamily="34" charset="0"/>
                <a:ea typeface="Verdana" panose="020B0604030504040204" pitchFamily="34" charset="0"/>
                <a:cs typeface="Verdana" panose="020B0604030504040204" pitchFamily="34" charset="0"/>
                <a:hlinkClick r:id="rId3"/>
              </a:rPr>
              <a:t>presidente@confea.org.br</a:t>
            </a:r>
            <a:endParaRPr lang="pt-BR" b="1" dirty="0" smtClean="0">
              <a:latin typeface="Verdana" panose="020B0604030504040204" pitchFamily="34" charset="0"/>
              <a:ea typeface="Verdana" panose="020B0604030504040204" pitchFamily="34" charset="0"/>
              <a:cs typeface="Verdana" panose="020B0604030504040204" pitchFamily="34" charset="0"/>
            </a:endParaRPr>
          </a:p>
          <a:p>
            <a:endParaRPr lang="pt-BR"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775318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blazer 024"/>
          <p:cNvPicPr>
            <a:picLocks noChangeAspect="1" noChangeArrowheads="1"/>
          </p:cNvPicPr>
          <p:nvPr/>
        </p:nvPicPr>
        <p:blipFill>
          <a:blip r:embed="rId2">
            <a:extLst>
              <a:ext uri="{28A0092B-C50C-407E-A947-70E740481C1C}">
                <a14:useLocalDpi xmlns:a14="http://schemas.microsoft.com/office/drawing/2010/main" val="0"/>
              </a:ext>
            </a:extLst>
          </a:blip>
          <a:srcRect t="7332" b="2206"/>
          <a:stretch>
            <a:fillRect/>
          </a:stretch>
        </p:blipFill>
        <p:spPr bwMode="auto">
          <a:xfrm>
            <a:off x="5029200" y="0"/>
            <a:ext cx="4114800" cy="370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2" descr="DSC00473"/>
          <p:cNvPicPr>
            <a:picLocks noChangeAspect="1" noChangeArrowheads="1"/>
          </p:cNvPicPr>
          <p:nvPr/>
        </p:nvPicPr>
        <p:blipFill>
          <a:blip r:embed="rId3">
            <a:extLst>
              <a:ext uri="{28A0092B-C50C-407E-A947-70E740481C1C}">
                <a14:useLocalDpi xmlns:a14="http://schemas.microsoft.com/office/drawing/2010/main" val="0"/>
              </a:ext>
            </a:extLst>
          </a:blip>
          <a:srcRect l="13261" t="16232" r="7608" b="11884"/>
          <a:stretch>
            <a:fillRect/>
          </a:stretch>
        </p:blipFill>
        <p:spPr bwMode="auto">
          <a:xfrm>
            <a:off x="0" y="0"/>
            <a:ext cx="5105400"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3" descr="blazer 023"/>
          <p:cNvPicPr>
            <a:picLocks noChangeAspect="1" noChangeArrowheads="1"/>
          </p:cNvPicPr>
          <p:nvPr/>
        </p:nvPicPr>
        <p:blipFill>
          <a:blip r:embed="rId4">
            <a:extLst>
              <a:ext uri="{28A0092B-C50C-407E-A947-70E740481C1C}">
                <a14:useLocalDpi xmlns:a14="http://schemas.microsoft.com/office/drawing/2010/main" val="0"/>
              </a:ext>
            </a:extLst>
          </a:blip>
          <a:srcRect l="5080"/>
          <a:stretch>
            <a:fillRect/>
          </a:stretch>
        </p:blipFill>
        <p:spPr bwMode="auto">
          <a:xfrm>
            <a:off x="4876800" y="3657600"/>
            <a:ext cx="42672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4" descr="blazer 00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810000"/>
            <a:ext cx="48768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Text Box 6"/>
          <p:cNvSpPr txBox="1">
            <a:spLocks noChangeArrowheads="1"/>
          </p:cNvSpPr>
          <p:nvPr/>
        </p:nvSpPr>
        <p:spPr bwMode="auto">
          <a:xfrm>
            <a:off x="0" y="2667000"/>
            <a:ext cx="9144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algn="ctr" eaLnBrk="1" hangingPunct="1">
              <a:spcBef>
                <a:spcPct val="50000"/>
              </a:spcBef>
            </a:pPr>
            <a:r>
              <a:rPr lang="pt-BR" altLang="pt-BR" sz="3200" b="1"/>
              <a:t>12 VIATURAS</a:t>
            </a:r>
            <a:r>
              <a:rPr lang="pt-BR" altLang="pt-BR" sz="2800" b="1"/>
              <a:t> ENTREGUES EM AOS GERENTES REGIONAIS EM AGOSTO DE 2009</a:t>
            </a:r>
            <a:endParaRPr lang="en-US" altLang="pt-BR" sz="2800" b="1"/>
          </a:p>
        </p:txBody>
      </p:sp>
    </p:spTree>
    <p:extLst>
      <p:ext uri="{BB962C8B-B14F-4D97-AF65-F5344CB8AC3E}">
        <p14:creationId xmlns:p14="http://schemas.microsoft.com/office/powerpoint/2010/main" val="33726805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979712" y="2276872"/>
            <a:ext cx="4680520" cy="2808312"/>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 name="Elipse 2"/>
          <p:cNvSpPr/>
          <p:nvPr/>
        </p:nvSpPr>
        <p:spPr>
          <a:xfrm>
            <a:off x="2119594" y="3775542"/>
            <a:ext cx="1660318" cy="1116124"/>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4" name="Elipse 3"/>
          <p:cNvSpPr/>
          <p:nvPr/>
        </p:nvSpPr>
        <p:spPr>
          <a:xfrm>
            <a:off x="3559754" y="2564904"/>
            <a:ext cx="1660318" cy="1116124"/>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 name="Elipse 4"/>
          <p:cNvSpPr/>
          <p:nvPr/>
        </p:nvSpPr>
        <p:spPr>
          <a:xfrm>
            <a:off x="4783890" y="3861048"/>
            <a:ext cx="1660318" cy="1116124"/>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t>Mútua</a:t>
            </a:r>
          </a:p>
        </p:txBody>
      </p:sp>
      <p:sp>
        <p:nvSpPr>
          <p:cNvPr id="7" name="Retângulo 6"/>
          <p:cNvSpPr/>
          <p:nvPr/>
        </p:nvSpPr>
        <p:spPr>
          <a:xfrm>
            <a:off x="1991188" y="5301208"/>
            <a:ext cx="1800200"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t>Entidades de Classe</a:t>
            </a:r>
            <a:endParaRPr lang="pt-BR" b="1" dirty="0"/>
          </a:p>
        </p:txBody>
      </p:sp>
      <p:sp>
        <p:nvSpPr>
          <p:cNvPr id="8" name="Retângulo 7"/>
          <p:cNvSpPr/>
          <p:nvPr/>
        </p:nvSpPr>
        <p:spPr>
          <a:xfrm>
            <a:off x="4788024" y="5301208"/>
            <a:ext cx="1800200"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smtClean="0"/>
              <a:t>Instituições de Ensino</a:t>
            </a:r>
            <a:endParaRPr lang="pt-BR" b="1" dirty="0"/>
          </a:p>
        </p:txBody>
      </p:sp>
      <p:sp>
        <p:nvSpPr>
          <p:cNvPr id="9" name="CaixaDeTexto 8"/>
          <p:cNvSpPr txBox="1"/>
          <p:nvPr/>
        </p:nvSpPr>
        <p:spPr>
          <a:xfrm>
            <a:off x="3779912" y="2891973"/>
            <a:ext cx="1091774" cy="369332"/>
          </a:xfrm>
          <a:prstGeom prst="rect">
            <a:avLst/>
          </a:prstGeom>
          <a:noFill/>
        </p:spPr>
        <p:txBody>
          <a:bodyPr wrap="square" rtlCol="0">
            <a:spAutoFit/>
          </a:bodyPr>
          <a:lstStyle/>
          <a:p>
            <a:r>
              <a:rPr lang="pt-BR" b="1" dirty="0" smtClean="0">
                <a:latin typeface="Verdana" pitchFamily="34" charset="0"/>
                <a:ea typeface="Verdana" pitchFamily="34" charset="0"/>
                <a:cs typeface="Verdana" pitchFamily="34" charset="0"/>
              </a:rPr>
              <a:t>Confea</a:t>
            </a:r>
            <a:endParaRPr lang="pt-BR" b="1" dirty="0">
              <a:latin typeface="Verdana" pitchFamily="34" charset="0"/>
              <a:ea typeface="Verdana" pitchFamily="34" charset="0"/>
              <a:cs typeface="Verdana" pitchFamily="34" charset="0"/>
            </a:endParaRPr>
          </a:p>
        </p:txBody>
      </p:sp>
      <p:sp>
        <p:nvSpPr>
          <p:cNvPr id="10" name="CaixaDeTexto 9"/>
          <p:cNvSpPr txBox="1"/>
          <p:nvPr/>
        </p:nvSpPr>
        <p:spPr>
          <a:xfrm>
            <a:off x="2555776" y="4117722"/>
            <a:ext cx="864096" cy="369332"/>
          </a:xfrm>
          <a:prstGeom prst="rect">
            <a:avLst/>
          </a:prstGeom>
          <a:noFill/>
        </p:spPr>
        <p:txBody>
          <a:bodyPr wrap="square" rtlCol="0">
            <a:spAutoFit/>
          </a:bodyPr>
          <a:lstStyle/>
          <a:p>
            <a:r>
              <a:rPr lang="pt-BR" b="1" dirty="0" smtClean="0"/>
              <a:t>Crea</a:t>
            </a:r>
            <a:endParaRPr lang="pt-BR" b="1" dirty="0"/>
          </a:p>
        </p:txBody>
      </p:sp>
      <p:sp>
        <p:nvSpPr>
          <p:cNvPr id="11" name="Retângulo 10"/>
          <p:cNvSpPr/>
          <p:nvPr/>
        </p:nvSpPr>
        <p:spPr>
          <a:xfrm>
            <a:off x="2286000" y="1052736"/>
            <a:ext cx="4572000" cy="1077218"/>
          </a:xfrm>
          <a:prstGeom prst="rect">
            <a:avLst/>
          </a:prstGeom>
        </p:spPr>
        <p:txBody>
          <a:bodyPr>
            <a:spAutoFit/>
          </a:bodyPr>
          <a:lstStyle/>
          <a:p>
            <a:r>
              <a:rPr lang="pt-BR" sz="3200" dirty="0">
                <a:latin typeface="Verdana" pitchFamily="34" charset="0"/>
                <a:ea typeface="Verdana" pitchFamily="34" charset="0"/>
                <a:cs typeface="Verdana" pitchFamily="34" charset="0"/>
              </a:rPr>
              <a:t>O eixo do sistema: </a:t>
            </a:r>
            <a:br>
              <a:rPr lang="pt-BR" sz="3200" dirty="0">
                <a:latin typeface="Verdana" pitchFamily="34" charset="0"/>
                <a:ea typeface="Verdana" pitchFamily="34" charset="0"/>
                <a:cs typeface="Verdana" pitchFamily="34" charset="0"/>
              </a:rPr>
            </a:br>
            <a:r>
              <a:rPr lang="pt-BR" sz="3200" dirty="0">
                <a:solidFill>
                  <a:srgbClr val="FF0000"/>
                </a:solidFill>
                <a:latin typeface="Verdana" pitchFamily="34" charset="0"/>
                <a:ea typeface="Verdana" pitchFamily="34" charset="0"/>
                <a:cs typeface="Verdana" pitchFamily="34" charset="0"/>
              </a:rPr>
              <a:t>S O C I E D A D E</a:t>
            </a:r>
            <a:endParaRPr lang="pt-BR" sz="3200" dirty="0"/>
          </a:p>
        </p:txBody>
      </p:sp>
    </p:spTree>
    <p:extLst>
      <p:ext uri="{BB962C8B-B14F-4D97-AF65-F5344CB8AC3E}">
        <p14:creationId xmlns:p14="http://schemas.microsoft.com/office/powerpoint/2010/main" val="21286053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611560" y="1556792"/>
            <a:ext cx="7992888" cy="1538883"/>
          </a:xfrm>
          <a:prstGeom prst="rect">
            <a:avLst/>
          </a:prstGeom>
        </p:spPr>
        <p:txBody>
          <a:bodyPr wrap="square">
            <a:spAutoFit/>
          </a:bodyPr>
          <a:lstStyle/>
          <a:p>
            <a:r>
              <a:rPr lang="pt-BR" b="1" dirty="0"/>
              <a:t> </a:t>
            </a:r>
            <a:r>
              <a:rPr lang="pt-BR" dirty="0">
                <a:latin typeface="Verdana" panose="020B0604030504040204" pitchFamily="34" charset="0"/>
                <a:ea typeface="Verdana" panose="020B0604030504040204" pitchFamily="34" charset="0"/>
                <a:cs typeface="Verdana" panose="020B0604030504040204" pitchFamily="34" charset="0"/>
              </a:rPr>
              <a:t> </a:t>
            </a:r>
          </a:p>
          <a:p>
            <a:pPr algn="just"/>
            <a:endParaRPr lang="pt-BR" sz="2000" dirty="0">
              <a:latin typeface="Verdana" panose="020B0604030504040204" pitchFamily="34" charset="0"/>
              <a:ea typeface="Verdana" panose="020B0604030504040204" pitchFamily="34" charset="0"/>
              <a:cs typeface="Verdana" panose="020B0604030504040204" pitchFamily="34" charset="0"/>
            </a:endParaRPr>
          </a:p>
          <a:p>
            <a:pPr algn="just"/>
            <a:endParaRPr lang="pt-BR" sz="2000" dirty="0" smtClean="0">
              <a:latin typeface="Verdana" panose="020B0604030504040204" pitchFamily="34" charset="0"/>
              <a:ea typeface="Verdana" panose="020B0604030504040204" pitchFamily="34" charset="0"/>
              <a:cs typeface="Verdana" panose="020B0604030504040204" pitchFamily="34" charset="0"/>
            </a:endParaRPr>
          </a:p>
          <a:p>
            <a:endParaRPr lang="pt-BR" dirty="0"/>
          </a:p>
          <a:p>
            <a:endParaRPr lang="pt-BR" dirty="0">
              <a:latin typeface="Verdana" panose="020B0604030504040204" pitchFamily="34" charset="0"/>
              <a:ea typeface="Verdana" panose="020B0604030504040204" pitchFamily="34" charset="0"/>
              <a:cs typeface="Verdana" panose="020B0604030504040204" pitchFamily="34" charset="0"/>
            </a:endParaRPr>
          </a:p>
        </p:txBody>
      </p:sp>
      <p:sp>
        <p:nvSpPr>
          <p:cNvPr id="5" name="Rectangle 6"/>
          <p:cNvSpPr>
            <a:spLocks noChangeArrowheads="1"/>
          </p:cNvSpPr>
          <p:nvPr/>
        </p:nvSpPr>
        <p:spPr bwMode="auto">
          <a:xfrm>
            <a:off x="684213" y="2455863"/>
            <a:ext cx="11826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5" rIns="91431" bIns="45715">
            <a:spAutoFit/>
          </a:bodyPr>
          <a:lstStyle/>
          <a:p>
            <a:pPr algn="ctr" defTabSz="914400" eaLnBrk="0" fontAlgn="auto" hangingPunct="0">
              <a:spcBef>
                <a:spcPct val="50000"/>
              </a:spcBef>
              <a:spcAft>
                <a:spcPts val="0"/>
              </a:spcAft>
              <a:defRPr/>
            </a:pPr>
            <a:r>
              <a:rPr lang="pt-BR" sz="2000" dirty="0" err="1">
                <a:solidFill>
                  <a:prstClr val="black"/>
                </a:solidFill>
                <a:latin typeface="Verdana" pitchFamily="34" charset="0"/>
                <a:ea typeface="+mn-ea"/>
                <a:cs typeface="+mn-cs"/>
              </a:rPr>
              <a:t>Confea</a:t>
            </a:r>
            <a:r>
              <a:rPr lang="pt-BR" sz="2000" dirty="0">
                <a:solidFill>
                  <a:prstClr val="black"/>
                </a:solidFill>
                <a:latin typeface="Verdana" pitchFamily="34" charset="0"/>
                <a:ea typeface="+mn-ea"/>
                <a:cs typeface="+mn-cs"/>
              </a:rPr>
              <a:t>:</a:t>
            </a:r>
          </a:p>
        </p:txBody>
      </p:sp>
      <p:sp>
        <p:nvSpPr>
          <p:cNvPr id="6" name="Rectangle 7"/>
          <p:cNvSpPr>
            <a:spLocks noChangeArrowheads="1"/>
          </p:cNvSpPr>
          <p:nvPr/>
        </p:nvSpPr>
        <p:spPr bwMode="auto">
          <a:xfrm>
            <a:off x="2159000" y="2135188"/>
            <a:ext cx="6516688"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p>
            <a:pPr algn="just" defTabSz="914400" eaLnBrk="0" fontAlgn="auto" hangingPunct="0">
              <a:spcBef>
                <a:spcPct val="50000"/>
              </a:spcBef>
              <a:spcAft>
                <a:spcPts val="0"/>
              </a:spcAft>
              <a:defRPr/>
            </a:pPr>
            <a:r>
              <a:rPr lang="pt-BR" sz="2000" dirty="0">
                <a:solidFill>
                  <a:prstClr val="black"/>
                </a:solidFill>
                <a:latin typeface="Verdana" pitchFamily="34" charset="0"/>
                <a:ea typeface="+mn-ea"/>
              </a:rPr>
              <a:t>NORMATIZA a fiscalização do exercício profissional e JULGA os processos em última instância.</a:t>
            </a:r>
          </a:p>
        </p:txBody>
      </p:sp>
      <p:sp>
        <p:nvSpPr>
          <p:cNvPr id="7" name="Rectangle 6"/>
          <p:cNvSpPr>
            <a:spLocks noChangeArrowheads="1"/>
          </p:cNvSpPr>
          <p:nvPr/>
        </p:nvSpPr>
        <p:spPr bwMode="auto">
          <a:xfrm>
            <a:off x="774700" y="3716338"/>
            <a:ext cx="10302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1" tIns="45715" rIns="91431" bIns="45715">
            <a:spAutoFit/>
          </a:bodyPr>
          <a:lstStyle/>
          <a:p>
            <a:pPr algn="ctr" defTabSz="914400" eaLnBrk="0" fontAlgn="auto" hangingPunct="0">
              <a:spcBef>
                <a:spcPct val="50000"/>
              </a:spcBef>
              <a:spcAft>
                <a:spcPts val="0"/>
              </a:spcAft>
              <a:defRPr/>
            </a:pPr>
            <a:r>
              <a:rPr lang="pt-BR" sz="2000" dirty="0" err="1">
                <a:solidFill>
                  <a:prstClr val="black"/>
                </a:solidFill>
                <a:latin typeface="Verdana" pitchFamily="34" charset="0"/>
                <a:ea typeface="+mn-ea"/>
                <a:cs typeface="+mn-cs"/>
              </a:rPr>
              <a:t>Creas</a:t>
            </a:r>
            <a:r>
              <a:rPr lang="pt-BR" sz="2000" dirty="0">
                <a:solidFill>
                  <a:prstClr val="black"/>
                </a:solidFill>
                <a:latin typeface="Verdana" pitchFamily="34" charset="0"/>
                <a:ea typeface="+mn-ea"/>
                <a:cs typeface="+mn-cs"/>
              </a:rPr>
              <a:t>:</a:t>
            </a:r>
          </a:p>
        </p:txBody>
      </p:sp>
      <p:sp>
        <p:nvSpPr>
          <p:cNvPr id="8" name="Rectangle 9"/>
          <p:cNvSpPr>
            <a:spLocks noChangeArrowheads="1"/>
          </p:cNvSpPr>
          <p:nvPr/>
        </p:nvSpPr>
        <p:spPr bwMode="auto">
          <a:xfrm>
            <a:off x="2155825" y="3270250"/>
            <a:ext cx="6516688"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p>
            <a:pPr algn="just" defTabSz="914400" eaLnBrk="0" fontAlgn="auto" hangingPunct="0">
              <a:spcBef>
                <a:spcPts val="0"/>
              </a:spcBef>
              <a:spcAft>
                <a:spcPts val="0"/>
              </a:spcAft>
              <a:defRPr/>
            </a:pPr>
            <a:r>
              <a:rPr lang="pt-BR" sz="2000" dirty="0">
                <a:solidFill>
                  <a:prstClr val="black"/>
                </a:solidFill>
                <a:latin typeface="Verdana" pitchFamily="34" charset="0"/>
                <a:ea typeface="+mn-ea"/>
                <a:cs typeface="+mn-cs"/>
              </a:rPr>
              <a:t>FISCALIZAM, com base nas normas e orientações emanadas do </a:t>
            </a:r>
            <a:r>
              <a:rPr lang="pt-BR" sz="2000" dirty="0" err="1">
                <a:solidFill>
                  <a:prstClr val="black"/>
                </a:solidFill>
                <a:latin typeface="Verdana" pitchFamily="34" charset="0"/>
                <a:ea typeface="+mn-ea"/>
                <a:cs typeface="+mn-cs"/>
              </a:rPr>
              <a:t>Confea</a:t>
            </a:r>
            <a:r>
              <a:rPr lang="pt-BR" sz="2000" dirty="0">
                <a:solidFill>
                  <a:prstClr val="black"/>
                </a:solidFill>
                <a:latin typeface="Verdana" pitchFamily="34" charset="0"/>
                <a:ea typeface="+mn-ea"/>
                <a:cs typeface="+mn-cs"/>
              </a:rPr>
              <a:t>, bem como o constante em leis e decretos, o exercício profissional e JULGAM em 1ª e 2ª instâncias.</a:t>
            </a:r>
          </a:p>
        </p:txBody>
      </p:sp>
      <p:sp>
        <p:nvSpPr>
          <p:cNvPr id="9" name="Rectangle 6"/>
          <p:cNvSpPr>
            <a:spLocks noChangeArrowheads="1"/>
          </p:cNvSpPr>
          <p:nvPr/>
        </p:nvSpPr>
        <p:spPr bwMode="auto">
          <a:xfrm>
            <a:off x="631825" y="4724400"/>
            <a:ext cx="1779588"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p>
            <a:pPr defTabSz="914400" eaLnBrk="0" fontAlgn="auto" hangingPunct="0">
              <a:spcBef>
                <a:spcPts val="0"/>
              </a:spcBef>
              <a:spcAft>
                <a:spcPts val="0"/>
              </a:spcAft>
              <a:defRPr/>
            </a:pPr>
            <a:r>
              <a:rPr lang="pt-BR" sz="1800" dirty="0">
                <a:solidFill>
                  <a:prstClr val="black"/>
                </a:solidFill>
                <a:latin typeface="Verdana" pitchFamily="34" charset="0"/>
              </a:rPr>
              <a:t>Objetivo precípuo do Sistema </a:t>
            </a:r>
            <a:r>
              <a:rPr lang="pt-BR" sz="2000" dirty="0">
                <a:solidFill>
                  <a:prstClr val="black"/>
                </a:solidFill>
                <a:latin typeface="Verdana" pitchFamily="34" charset="0"/>
                <a:ea typeface="+mn-ea"/>
                <a:cs typeface="+mn-cs"/>
              </a:rPr>
              <a:t>:</a:t>
            </a:r>
          </a:p>
        </p:txBody>
      </p:sp>
      <p:sp>
        <p:nvSpPr>
          <p:cNvPr id="10" name="Rectangle 11"/>
          <p:cNvSpPr>
            <a:spLocks noChangeArrowheads="1"/>
          </p:cNvSpPr>
          <p:nvPr/>
        </p:nvSpPr>
        <p:spPr bwMode="auto">
          <a:xfrm>
            <a:off x="2174875" y="4716463"/>
            <a:ext cx="65166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5" rIns="91431" bIns="45715">
            <a:spAutoFit/>
          </a:bodyPr>
          <a:lstStyle/>
          <a:p>
            <a:pPr algn="just" defTabSz="914400" eaLnBrk="0" fontAlgn="auto" hangingPunct="0">
              <a:spcBef>
                <a:spcPct val="50000"/>
              </a:spcBef>
              <a:spcAft>
                <a:spcPts val="0"/>
              </a:spcAft>
              <a:defRPr/>
            </a:pPr>
            <a:r>
              <a:rPr lang="pt-BR" sz="2000" dirty="0">
                <a:solidFill>
                  <a:prstClr val="black"/>
                </a:solidFill>
                <a:latin typeface="Verdana" pitchFamily="34" charset="0"/>
                <a:ea typeface="+mn-ea"/>
              </a:rPr>
              <a:t>Preservar o cumprimento ético e garantir a efetiva participação de profissional habilitado nas obras e serviços, visando a defesa da sociedade.</a:t>
            </a:r>
          </a:p>
        </p:txBody>
      </p:sp>
    </p:spTree>
    <p:extLst>
      <p:ext uri="{BB962C8B-B14F-4D97-AF65-F5344CB8AC3E}">
        <p14:creationId xmlns:p14="http://schemas.microsoft.com/office/powerpoint/2010/main" val="3569110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7" grpId="0" autoUpdateAnimBg="0"/>
      <p:bldP spid="8" grpId="0" autoUpdateAnimBg="0"/>
      <p:bldP spid="9" grpId="0" autoUpdateAnimBg="0"/>
      <p:bldP spid="10"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1"/>
          <p:cNvSpPr txBox="1"/>
          <p:nvPr/>
        </p:nvSpPr>
        <p:spPr>
          <a:xfrm>
            <a:off x="381000" y="2459772"/>
            <a:ext cx="8763000" cy="3785652"/>
          </a:xfrm>
          <a:prstGeom prst="rect">
            <a:avLst/>
          </a:prstGeom>
          <a:noFill/>
        </p:spPr>
        <p:txBody>
          <a:bodyPr wrap="square" rtlCol="0">
            <a:spAutoFit/>
          </a:bodyPr>
          <a:lstStyle/>
          <a:p>
            <a:pPr algn="just"/>
            <a:r>
              <a:rPr lang="pt-BR" sz="2000" dirty="0" smtClean="0">
                <a:latin typeface="Century Gothic"/>
                <a:cs typeface="Century Gothic"/>
              </a:rPr>
              <a:t>Art. 1º - As profissões de engenheiro e engenheiro-agrônomo são caracterizadas pelas realizações de interesse social e humano que importem na realização dos seguintes empreendimentos:</a:t>
            </a:r>
          </a:p>
          <a:p>
            <a:pPr algn="just"/>
            <a:r>
              <a:rPr lang="pt-BR" sz="2000" dirty="0" smtClean="0">
                <a:latin typeface="Century Gothic"/>
                <a:cs typeface="Century Gothic"/>
              </a:rPr>
              <a:t> </a:t>
            </a:r>
          </a:p>
          <a:p>
            <a:pPr algn="just"/>
            <a:r>
              <a:rPr lang="pt-BR" sz="2000" dirty="0" smtClean="0">
                <a:latin typeface="Century Gothic"/>
                <a:cs typeface="Century Gothic"/>
              </a:rPr>
              <a:t>a)  aproveitamento e utilização de recursos naturais; </a:t>
            </a:r>
          </a:p>
          <a:p>
            <a:pPr algn="just"/>
            <a:r>
              <a:rPr lang="pt-BR" sz="2000" dirty="0" smtClean="0">
                <a:latin typeface="Century Gothic"/>
                <a:cs typeface="Century Gothic"/>
              </a:rPr>
              <a:t>b)  meios de locomoção e comunicações; </a:t>
            </a:r>
          </a:p>
          <a:p>
            <a:pPr algn="just"/>
            <a:r>
              <a:rPr lang="pt-BR" sz="2000" dirty="0" smtClean="0">
                <a:latin typeface="Century Gothic"/>
                <a:cs typeface="Century Gothic"/>
              </a:rPr>
              <a:t>c)  edificações, serviços e equipamentos urbanos, rurais e regionais, nos seus </a:t>
            </a:r>
          </a:p>
          <a:p>
            <a:pPr algn="just"/>
            <a:r>
              <a:rPr lang="pt-BR" sz="2000" dirty="0" smtClean="0">
                <a:latin typeface="Century Gothic"/>
                <a:cs typeface="Century Gothic"/>
              </a:rPr>
              <a:t>aspectos técnicos e artísticos;</a:t>
            </a:r>
            <a:br>
              <a:rPr lang="pt-BR" sz="2000" dirty="0" smtClean="0">
                <a:latin typeface="Century Gothic"/>
                <a:cs typeface="Century Gothic"/>
              </a:rPr>
            </a:br>
            <a:r>
              <a:rPr lang="pt-BR" sz="2000" dirty="0" smtClean="0">
                <a:latin typeface="Century Gothic"/>
                <a:cs typeface="Century Gothic"/>
              </a:rPr>
              <a:t>d) instalações e meios de acesso a costas, cursos, e massas de água e extensões terrestres;</a:t>
            </a:r>
            <a:br>
              <a:rPr lang="pt-BR" sz="2000" dirty="0" smtClean="0">
                <a:latin typeface="Century Gothic"/>
                <a:cs typeface="Century Gothic"/>
              </a:rPr>
            </a:br>
            <a:r>
              <a:rPr lang="pt-BR" sz="2000" dirty="0" smtClean="0">
                <a:latin typeface="Century Gothic"/>
                <a:cs typeface="Century Gothic"/>
              </a:rPr>
              <a:t>e) desenvolvimento industrial e agropecuário. </a:t>
            </a:r>
          </a:p>
        </p:txBody>
      </p:sp>
      <p:sp>
        <p:nvSpPr>
          <p:cNvPr id="3" name="TextBox 10"/>
          <p:cNvSpPr txBox="1"/>
          <p:nvPr/>
        </p:nvSpPr>
        <p:spPr>
          <a:xfrm>
            <a:off x="381000" y="2031231"/>
            <a:ext cx="2789947" cy="461665"/>
          </a:xfrm>
          <a:prstGeom prst="rect">
            <a:avLst/>
          </a:prstGeom>
          <a:noFill/>
        </p:spPr>
        <p:txBody>
          <a:bodyPr wrap="none" rtlCol="0">
            <a:spAutoFit/>
          </a:bodyPr>
          <a:lstStyle/>
          <a:p>
            <a:r>
              <a:rPr lang="pt-BR" b="1" dirty="0" smtClean="0">
                <a:latin typeface="Century Gothic"/>
                <a:cs typeface="Century Gothic"/>
              </a:rPr>
              <a:t>Lei 5.194, de 1966</a:t>
            </a:r>
            <a:endParaRPr lang="pt-BR" b="1" dirty="0">
              <a:latin typeface="Century Gothic"/>
              <a:cs typeface="Century Gothic"/>
            </a:endParaRPr>
          </a:p>
        </p:txBody>
      </p:sp>
      <p:sp>
        <p:nvSpPr>
          <p:cNvPr id="4" name="TextBox 9"/>
          <p:cNvSpPr txBox="1"/>
          <p:nvPr/>
        </p:nvSpPr>
        <p:spPr>
          <a:xfrm>
            <a:off x="2590800" y="1393612"/>
            <a:ext cx="4306287" cy="523220"/>
          </a:xfrm>
          <a:prstGeom prst="rect">
            <a:avLst/>
          </a:prstGeom>
          <a:noFill/>
        </p:spPr>
        <p:txBody>
          <a:bodyPr wrap="none" rtlCol="0">
            <a:spAutoFit/>
          </a:bodyPr>
          <a:lstStyle/>
          <a:p>
            <a:r>
              <a:rPr lang="pt-BR" sz="2800" b="1" dirty="0" smtClean="0">
                <a:latin typeface="Century Gothic"/>
                <a:cs typeface="Century Gothic"/>
              </a:rPr>
              <a:t>Atribuições Profissionais</a:t>
            </a:r>
            <a:endParaRPr lang="pt-BR" sz="2800" b="1" dirty="0">
              <a:latin typeface="Century Gothic"/>
              <a:cs typeface="Century Gothic"/>
            </a:endParaRPr>
          </a:p>
        </p:txBody>
      </p:sp>
    </p:spTree>
    <p:extLst>
      <p:ext uri="{BB962C8B-B14F-4D97-AF65-F5344CB8AC3E}">
        <p14:creationId xmlns:p14="http://schemas.microsoft.com/office/powerpoint/2010/main" val="12165881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1"/>
          <p:cNvSpPr txBox="1"/>
          <p:nvPr/>
        </p:nvSpPr>
        <p:spPr>
          <a:xfrm>
            <a:off x="304800" y="1435998"/>
            <a:ext cx="8839200" cy="4801314"/>
          </a:xfrm>
          <a:prstGeom prst="rect">
            <a:avLst/>
          </a:prstGeom>
          <a:noFill/>
        </p:spPr>
        <p:txBody>
          <a:bodyPr wrap="square" rtlCol="0">
            <a:spAutoFit/>
          </a:bodyPr>
          <a:lstStyle/>
          <a:p>
            <a:pPr algn="just"/>
            <a:r>
              <a:rPr lang="pt-BR" sz="1800" dirty="0" smtClean="0">
                <a:latin typeface="Century Gothic"/>
                <a:cs typeface="Century Gothic"/>
              </a:rPr>
              <a:t>Art. 7º- As atividades e atribuições profissionais do engenheiro e do engenheiro-agrônomo consistem em:</a:t>
            </a:r>
          </a:p>
          <a:p>
            <a:pPr algn="just"/>
            <a:r>
              <a:rPr lang="pt-BR" sz="1800" dirty="0" smtClean="0">
                <a:latin typeface="Century Gothic"/>
                <a:cs typeface="Century Gothic"/>
              </a:rPr>
              <a:t>a) desempenho de cargos, funções e comissões em entidades estatais, paraestatais, autárquicas e de economia mista e privada;</a:t>
            </a:r>
            <a:br>
              <a:rPr lang="pt-BR" sz="1800" dirty="0" smtClean="0">
                <a:latin typeface="Century Gothic"/>
                <a:cs typeface="Century Gothic"/>
              </a:rPr>
            </a:br>
            <a:r>
              <a:rPr lang="pt-BR" sz="1800" dirty="0" smtClean="0">
                <a:latin typeface="Century Gothic"/>
                <a:cs typeface="Century Gothic"/>
              </a:rPr>
              <a:t>b) planejamento ou projeto, em geral, de regiões, zonas, cidades, obras, estruturas, transportes, explorações de recursos naturais e desenvolvimento da produção industrial e agropecuária; </a:t>
            </a:r>
          </a:p>
          <a:p>
            <a:pPr algn="just"/>
            <a:r>
              <a:rPr lang="pt-BR" sz="1800" dirty="0" smtClean="0">
                <a:latin typeface="Century Gothic"/>
                <a:cs typeface="Century Gothic"/>
              </a:rPr>
              <a:t>c) estudos, projetos, análises, avaliações, vistorias, perícias, pareceres e divulgação técnica; </a:t>
            </a:r>
          </a:p>
          <a:p>
            <a:pPr algn="just"/>
            <a:r>
              <a:rPr lang="pt-BR" sz="1800" dirty="0" smtClean="0">
                <a:latin typeface="Century Gothic"/>
                <a:cs typeface="Century Gothic"/>
              </a:rPr>
              <a:t>d)  ensino, pesquisa, experimentação e ensaios; </a:t>
            </a:r>
          </a:p>
          <a:p>
            <a:pPr algn="just"/>
            <a:r>
              <a:rPr lang="pt-BR" sz="1800" dirty="0" smtClean="0">
                <a:latin typeface="Century Gothic"/>
                <a:cs typeface="Century Gothic"/>
              </a:rPr>
              <a:t>e)  fiscalização de obras e serviços técnicos;</a:t>
            </a:r>
          </a:p>
          <a:p>
            <a:pPr algn="just"/>
            <a:r>
              <a:rPr lang="pt-BR" sz="1800" dirty="0" smtClean="0">
                <a:latin typeface="Century Gothic"/>
                <a:cs typeface="Century Gothic"/>
              </a:rPr>
              <a:t>f)  direção de obras e serviços técnicos; </a:t>
            </a:r>
          </a:p>
          <a:p>
            <a:pPr algn="just"/>
            <a:r>
              <a:rPr lang="pt-BR" sz="1800" dirty="0" smtClean="0">
                <a:latin typeface="Century Gothic"/>
                <a:cs typeface="Century Gothic"/>
              </a:rPr>
              <a:t>g)  execução de obras e serviços técnicos; </a:t>
            </a:r>
          </a:p>
          <a:p>
            <a:pPr algn="just"/>
            <a:r>
              <a:rPr lang="pt-BR" sz="1800" dirty="0" smtClean="0">
                <a:latin typeface="Century Gothic"/>
                <a:cs typeface="Century Gothic"/>
              </a:rPr>
              <a:t>h)  produção técnica especializada, industrial ou agropecuária. </a:t>
            </a:r>
          </a:p>
          <a:p>
            <a:pPr algn="just"/>
            <a:r>
              <a:rPr lang="pt-BR" sz="1800" dirty="0" smtClean="0">
                <a:latin typeface="Century Gothic"/>
                <a:cs typeface="Century Gothic"/>
              </a:rPr>
              <a:t>Parágrafo único - Os engenheiros, arquitetos e engenheiros-agrônomos poderão exercer qualquer outra atividade que, por sua natureza, se inclua no âmbito de suas profissões. </a:t>
            </a:r>
          </a:p>
        </p:txBody>
      </p:sp>
      <p:sp>
        <p:nvSpPr>
          <p:cNvPr id="3" name="TextBox 10"/>
          <p:cNvSpPr txBox="1"/>
          <p:nvPr/>
        </p:nvSpPr>
        <p:spPr>
          <a:xfrm>
            <a:off x="381000" y="1124744"/>
            <a:ext cx="2789947" cy="461665"/>
          </a:xfrm>
          <a:prstGeom prst="rect">
            <a:avLst/>
          </a:prstGeom>
          <a:noFill/>
        </p:spPr>
        <p:txBody>
          <a:bodyPr wrap="none" rtlCol="0">
            <a:spAutoFit/>
          </a:bodyPr>
          <a:lstStyle/>
          <a:p>
            <a:r>
              <a:rPr lang="pt-BR" b="1" dirty="0" smtClean="0">
                <a:latin typeface="Century Gothic"/>
                <a:cs typeface="Century Gothic"/>
              </a:rPr>
              <a:t>Lei 5.194, de 1966</a:t>
            </a:r>
            <a:endParaRPr lang="pt-BR" b="1" dirty="0">
              <a:latin typeface="Century Gothic"/>
              <a:cs typeface="Century Gothic"/>
            </a:endParaRPr>
          </a:p>
        </p:txBody>
      </p:sp>
      <p:sp>
        <p:nvSpPr>
          <p:cNvPr id="4" name="TextBox 9"/>
          <p:cNvSpPr txBox="1"/>
          <p:nvPr/>
        </p:nvSpPr>
        <p:spPr>
          <a:xfrm>
            <a:off x="2590800" y="764704"/>
            <a:ext cx="4306287" cy="523220"/>
          </a:xfrm>
          <a:prstGeom prst="rect">
            <a:avLst/>
          </a:prstGeom>
          <a:noFill/>
        </p:spPr>
        <p:txBody>
          <a:bodyPr wrap="none" rtlCol="0">
            <a:spAutoFit/>
          </a:bodyPr>
          <a:lstStyle/>
          <a:p>
            <a:r>
              <a:rPr lang="pt-BR" sz="2800" b="1" dirty="0" smtClean="0">
                <a:latin typeface="Century Gothic"/>
                <a:cs typeface="Century Gothic"/>
              </a:rPr>
              <a:t>Atribuições Profissionais</a:t>
            </a:r>
            <a:endParaRPr lang="pt-BR" sz="2800" b="1" dirty="0">
              <a:latin typeface="Century Gothic"/>
              <a:cs typeface="Century Gothic"/>
            </a:endParaRPr>
          </a:p>
        </p:txBody>
      </p:sp>
      <p:sp>
        <p:nvSpPr>
          <p:cNvPr id="5" name="Retângulo 4"/>
          <p:cNvSpPr/>
          <p:nvPr/>
        </p:nvSpPr>
        <p:spPr>
          <a:xfrm>
            <a:off x="395536" y="6228020"/>
            <a:ext cx="1983235" cy="369332"/>
          </a:xfrm>
          <a:prstGeom prst="rect">
            <a:avLst/>
          </a:prstGeom>
        </p:spPr>
        <p:txBody>
          <a:bodyPr wrap="none">
            <a:spAutoFit/>
          </a:bodyPr>
          <a:lstStyle/>
          <a:p>
            <a:r>
              <a:rPr lang="pt-BR" b="1" dirty="0">
                <a:latin typeface="Century Gothic"/>
                <a:cs typeface="Century Gothic"/>
              </a:rPr>
              <a:t>DN 106, de 2015</a:t>
            </a:r>
          </a:p>
        </p:txBody>
      </p:sp>
      <p:sp>
        <p:nvSpPr>
          <p:cNvPr id="6" name="TextBox 11"/>
          <p:cNvSpPr txBox="1"/>
          <p:nvPr/>
        </p:nvSpPr>
        <p:spPr>
          <a:xfrm>
            <a:off x="304800" y="6239053"/>
            <a:ext cx="8839200" cy="646331"/>
          </a:xfrm>
          <a:prstGeom prst="rect">
            <a:avLst/>
          </a:prstGeom>
          <a:noFill/>
        </p:spPr>
        <p:txBody>
          <a:bodyPr wrap="square" rtlCol="0">
            <a:spAutoFit/>
          </a:bodyPr>
          <a:lstStyle/>
          <a:p>
            <a:r>
              <a:rPr lang="pt-BR" dirty="0" smtClean="0">
                <a:latin typeface="Century Gothic"/>
                <a:cs typeface="Century Gothic"/>
              </a:rPr>
              <a:t>                                   Conceitua o termo “Projeto” e define suas tipificações </a:t>
            </a:r>
          </a:p>
          <a:p>
            <a:endParaRPr lang="pt-BR" dirty="0">
              <a:latin typeface="Century Gothic"/>
              <a:cs typeface="Century Gothic"/>
            </a:endParaRPr>
          </a:p>
        </p:txBody>
      </p:sp>
    </p:spTree>
    <p:extLst>
      <p:ext uri="{BB962C8B-B14F-4D97-AF65-F5344CB8AC3E}">
        <p14:creationId xmlns:p14="http://schemas.microsoft.com/office/powerpoint/2010/main" val="12816473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2"/>
          <p:cNvSpPr txBox="1">
            <a:spLocks/>
          </p:cNvSpPr>
          <p:nvPr/>
        </p:nvSpPr>
        <p:spPr>
          <a:xfrm>
            <a:off x="457200" y="2350145"/>
            <a:ext cx="8229600" cy="4967287"/>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17475" indent="0">
              <a:buFont typeface="Wingdings 2" pitchFamily="18" charset="2"/>
              <a:buNone/>
            </a:pPr>
            <a:endParaRPr lang="pt-BR" altLang="pt-BR" sz="2400" dirty="0" smtClean="0">
              <a:solidFill>
                <a:srgbClr val="262626"/>
              </a:solidFill>
              <a:latin typeface="Verdana" pitchFamily="34" charset="0"/>
              <a:ea typeface="Verdana" pitchFamily="34" charset="0"/>
              <a:cs typeface="Verdana" pitchFamily="34" charset="0"/>
            </a:endParaRPr>
          </a:p>
          <a:p>
            <a:pPr marL="117475" indent="0">
              <a:buFont typeface="Wingdings 2" pitchFamily="18" charset="2"/>
              <a:buNone/>
            </a:pPr>
            <a:r>
              <a:rPr lang="pt-BR" altLang="pt-BR" sz="2400" i="1" dirty="0" smtClean="0">
                <a:solidFill>
                  <a:srgbClr val="000000"/>
                </a:solidFill>
                <a:latin typeface="Verdana" pitchFamily="34" charset="0"/>
                <a:ea typeface="Verdana" pitchFamily="34" charset="0"/>
                <a:cs typeface="Verdana" pitchFamily="34" charset="0"/>
              </a:rPr>
              <a:t>Art. 24 - “A aplicação do que dispõe esta Lei, a verificação e a fiscalização do exercício e atividades das profissões nela reguladas serão exercidas por um Conselho Federal de Engenharia e Agronomia (Confea), e Conselhos Regionais de Engenharia e Agronomia (Crea), organizados de forma a assegurarem </a:t>
            </a:r>
            <a:r>
              <a:rPr lang="pt-BR" altLang="pt-BR" sz="2400" b="1" i="1" u="sng" dirty="0" smtClean="0">
                <a:solidFill>
                  <a:srgbClr val="000000"/>
                </a:solidFill>
                <a:latin typeface="Verdana" pitchFamily="34" charset="0"/>
                <a:ea typeface="Verdana" pitchFamily="34" charset="0"/>
                <a:cs typeface="Verdana" pitchFamily="34" charset="0"/>
              </a:rPr>
              <a:t>unidade de ação</a:t>
            </a:r>
            <a:r>
              <a:rPr lang="pt-BR" altLang="pt-BR" sz="2400" i="1" dirty="0" smtClean="0">
                <a:solidFill>
                  <a:srgbClr val="000000"/>
                </a:solidFill>
                <a:latin typeface="Verdana" pitchFamily="34" charset="0"/>
                <a:ea typeface="Verdana" pitchFamily="34" charset="0"/>
                <a:cs typeface="Verdana" pitchFamily="34" charset="0"/>
              </a:rPr>
              <a:t>”.</a:t>
            </a:r>
          </a:p>
        </p:txBody>
      </p:sp>
      <p:sp>
        <p:nvSpPr>
          <p:cNvPr id="3" name="TextBox 10"/>
          <p:cNvSpPr txBox="1"/>
          <p:nvPr/>
        </p:nvSpPr>
        <p:spPr>
          <a:xfrm>
            <a:off x="381000" y="2031231"/>
            <a:ext cx="2789947" cy="461665"/>
          </a:xfrm>
          <a:prstGeom prst="rect">
            <a:avLst/>
          </a:prstGeom>
          <a:noFill/>
        </p:spPr>
        <p:txBody>
          <a:bodyPr wrap="none" rtlCol="0">
            <a:spAutoFit/>
          </a:bodyPr>
          <a:lstStyle/>
          <a:p>
            <a:r>
              <a:rPr lang="pt-BR" b="1" dirty="0" smtClean="0">
                <a:latin typeface="Century Gothic"/>
                <a:cs typeface="Century Gothic"/>
              </a:rPr>
              <a:t>Lei 5.194, de 1966</a:t>
            </a:r>
            <a:endParaRPr lang="pt-BR" b="1" dirty="0">
              <a:latin typeface="Century Gothic"/>
              <a:cs typeface="Century Gothic"/>
            </a:endParaRPr>
          </a:p>
        </p:txBody>
      </p:sp>
    </p:spTree>
    <p:extLst>
      <p:ext uri="{BB962C8B-B14F-4D97-AF65-F5344CB8AC3E}">
        <p14:creationId xmlns:p14="http://schemas.microsoft.com/office/powerpoint/2010/main" val="2592954965"/>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Ângulos">
  <a:themeElements>
    <a:clrScheme name="Ângulo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Ângulo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Ângulo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ux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1243</TotalTime>
  <Words>1868</Words>
  <Application>Microsoft Office PowerPoint</Application>
  <PresentationFormat>Apresentação na tela (4:3)</PresentationFormat>
  <Paragraphs>253</Paragraphs>
  <Slides>32</Slides>
  <Notes>6</Notes>
  <HiddenSlides>0</HiddenSlides>
  <MMClips>0</MMClips>
  <ScaleCrop>false</ScaleCrop>
  <HeadingPairs>
    <vt:vector size="4" baseType="variant">
      <vt:variant>
        <vt:lpstr>Tema</vt:lpstr>
      </vt:variant>
      <vt:variant>
        <vt:i4>2</vt:i4>
      </vt:variant>
      <vt:variant>
        <vt:lpstr>Títulos de slides</vt:lpstr>
      </vt:variant>
      <vt:variant>
        <vt:i4>32</vt:i4>
      </vt:variant>
    </vt:vector>
  </HeadingPairs>
  <TitlesOfParts>
    <vt:vector size="34" baseType="lpstr">
      <vt:lpstr>Tema do Office</vt:lpstr>
      <vt:lpstr>Ângulos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Recursos  Prodesu – 2012 a 2017 Exceto IV-A e IV-B</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Henrique Nunes</dc:creator>
  <cp:lastModifiedBy>CREA-SP</cp:lastModifiedBy>
  <cp:revision>183</cp:revision>
  <dcterms:created xsi:type="dcterms:W3CDTF">2015-09-29T16:57:42Z</dcterms:created>
  <dcterms:modified xsi:type="dcterms:W3CDTF">2017-06-24T17:49:06Z</dcterms:modified>
</cp:coreProperties>
</file>